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CE508-1876-D57D-FF97-B7B77FEAC8AD}" v="51" dt="2025-04-28T12:36:11.563"/>
    <p1510:client id="{B317A869-A7FF-6069-DCB4-002AF261CA6B}" v="2" dt="2025-04-28T07:21:05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296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DUFORETS" userId="S::thomas.duforets@rossel.fr::d1a5aa05-8740-4597-ae6f-7ae7e12581da" providerId="AD" clId="Web-{0C7CE508-1876-D57D-FF97-B7B77FEAC8AD}"/>
    <pc:docChg chg="modSld">
      <pc:chgData name="Thomas DUFORETS" userId="S::thomas.duforets@rossel.fr::d1a5aa05-8740-4597-ae6f-7ae7e12581da" providerId="AD" clId="Web-{0C7CE508-1876-D57D-FF97-B7B77FEAC8AD}" dt="2025-04-28T12:35:15.045" v="46" actId="20577"/>
      <pc:docMkLst>
        <pc:docMk/>
      </pc:docMkLst>
      <pc:sldChg chg="modSp">
        <pc:chgData name="Thomas DUFORETS" userId="S::thomas.duforets@rossel.fr::d1a5aa05-8740-4597-ae6f-7ae7e12581da" providerId="AD" clId="Web-{0C7CE508-1876-D57D-FF97-B7B77FEAC8AD}" dt="2025-04-28T12:33:03.789" v="29" actId="1076"/>
        <pc:sldMkLst>
          <pc:docMk/>
          <pc:sldMk cId="1430625324" sldId="257"/>
        </pc:sldMkLst>
        <pc:spChg chg="mod">
          <ac:chgData name="Thomas DUFORETS" userId="S::thomas.duforets@rossel.fr::d1a5aa05-8740-4597-ae6f-7ae7e12581da" providerId="AD" clId="Web-{0C7CE508-1876-D57D-FF97-B7B77FEAC8AD}" dt="2025-04-28T12:33:03.789" v="29" actId="1076"/>
          <ac:spMkLst>
            <pc:docMk/>
            <pc:sldMk cId="1430625324" sldId="257"/>
            <ac:spMk id="42" creationId="{65B2E36F-B22C-5C62-7C68-3EB35C7B0326}"/>
          </ac:spMkLst>
        </pc:spChg>
      </pc:sldChg>
      <pc:sldChg chg="modSp">
        <pc:chgData name="Thomas DUFORETS" userId="S::thomas.duforets@rossel.fr::d1a5aa05-8740-4597-ae6f-7ae7e12581da" providerId="AD" clId="Web-{0C7CE508-1876-D57D-FF97-B7B77FEAC8AD}" dt="2025-04-28T12:35:15.045" v="46" actId="20577"/>
        <pc:sldMkLst>
          <pc:docMk/>
          <pc:sldMk cId="3004828629" sldId="260"/>
        </pc:sldMkLst>
        <pc:spChg chg="mod">
          <ac:chgData name="Thomas DUFORETS" userId="S::thomas.duforets@rossel.fr::d1a5aa05-8740-4597-ae6f-7ae7e12581da" providerId="AD" clId="Web-{0C7CE508-1876-D57D-FF97-B7B77FEAC8AD}" dt="2025-04-28T12:35:15.045" v="46" actId="20577"/>
          <ac:spMkLst>
            <pc:docMk/>
            <pc:sldMk cId="3004828629" sldId="260"/>
            <ac:spMk id="4" creationId="{97C4474A-926E-31F7-C937-EEC16D857B48}"/>
          </ac:spMkLst>
        </pc:spChg>
        <pc:spChg chg="mod">
          <ac:chgData name="Thomas DUFORETS" userId="S::thomas.duforets@rossel.fr::d1a5aa05-8740-4597-ae6f-7ae7e12581da" providerId="AD" clId="Web-{0C7CE508-1876-D57D-FF97-B7B77FEAC8AD}" dt="2025-04-28T12:33:56.979" v="44" actId="20577"/>
          <ac:spMkLst>
            <pc:docMk/>
            <pc:sldMk cId="3004828629" sldId="260"/>
            <ac:spMk id="8" creationId="{1E35457C-A892-3912-EF07-21E09ED3AE46}"/>
          </ac:spMkLst>
        </pc:spChg>
      </pc:sldChg>
    </pc:docChg>
  </pc:docChgLst>
  <pc:docChgLst>
    <pc:chgData name="Thomas DUFORETS" userId="S::thomas.duforets@rossel.fr::d1a5aa05-8740-4597-ae6f-7ae7e12581da" providerId="AD" clId="Web-{BC127583-43FE-611C-DBAE-B0F0EE6C86AD}"/>
    <pc:docChg chg="modSld">
      <pc:chgData name="Thomas DUFORETS" userId="S::thomas.duforets@rossel.fr::d1a5aa05-8740-4597-ae6f-7ae7e12581da" providerId="AD" clId="Web-{BC127583-43FE-611C-DBAE-B0F0EE6C86AD}" dt="2025-04-23T14:56:07.807" v="74" actId="1076"/>
      <pc:docMkLst>
        <pc:docMk/>
      </pc:docMkLst>
      <pc:sldChg chg="modSp">
        <pc:chgData name="Thomas DUFORETS" userId="S::thomas.duforets@rossel.fr::d1a5aa05-8740-4597-ae6f-7ae7e12581da" providerId="AD" clId="Web-{BC127583-43FE-611C-DBAE-B0F0EE6C86AD}" dt="2025-04-23T14:54:48.195" v="57" actId="20577"/>
        <pc:sldMkLst>
          <pc:docMk/>
          <pc:sldMk cId="2299734367" sldId="256"/>
        </pc:sldMkLst>
        <pc:spChg chg="mod">
          <ac:chgData name="Thomas DUFORETS" userId="S::thomas.duforets@rossel.fr::d1a5aa05-8740-4597-ae6f-7ae7e12581da" providerId="AD" clId="Web-{BC127583-43FE-611C-DBAE-B0F0EE6C86AD}" dt="2025-04-23T14:54:48.195" v="57" actId="20577"/>
          <ac:spMkLst>
            <pc:docMk/>
            <pc:sldMk cId="2299734367" sldId="256"/>
            <ac:spMk id="2" creationId="{00000000-0000-0000-0000-000000000000}"/>
          </ac:spMkLst>
        </pc:spChg>
      </pc:sldChg>
      <pc:sldChg chg="addSp delSp modSp">
        <pc:chgData name="Thomas DUFORETS" userId="S::thomas.duforets@rossel.fr::d1a5aa05-8740-4597-ae6f-7ae7e12581da" providerId="AD" clId="Web-{BC127583-43FE-611C-DBAE-B0F0EE6C86AD}" dt="2025-04-23T14:48:33.697" v="56" actId="1076"/>
        <pc:sldMkLst>
          <pc:docMk/>
          <pc:sldMk cId="1430625324" sldId="257"/>
        </pc:sldMkLst>
        <pc:spChg chg="add del mod">
          <ac:chgData name="Thomas DUFORETS" userId="S::thomas.duforets@rossel.fr::d1a5aa05-8740-4597-ae6f-7ae7e12581da" providerId="AD" clId="Web-{BC127583-43FE-611C-DBAE-B0F0EE6C86AD}" dt="2025-04-23T14:44:41.798" v="7"/>
          <ac:spMkLst>
            <pc:docMk/>
            <pc:sldMk cId="1430625324" sldId="257"/>
            <ac:spMk id="3" creationId="{48772895-0306-286A-B1D1-091349BB0B24}"/>
          </ac:spMkLst>
        </pc:spChg>
        <pc:spChg chg="mod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4" creationId="{E70CDA88-DD7E-8749-6029-38C34A7C09EC}"/>
          </ac:spMkLst>
        </pc:spChg>
        <pc:spChg chg="add del mod ord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42" creationId="{65B2E36F-B22C-5C62-7C68-3EB35C7B0326}"/>
          </ac:spMkLst>
        </pc:spChg>
        <pc:spChg chg="add del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72" creationId="{5F3FC718-FDE3-4EF7-921E-A5F374EAF824}"/>
          </ac:spMkLst>
        </pc:spChg>
        <pc:spChg chg="add del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74" creationId="{FAA0F719-3DC8-4F08-AD8F-5A845658CB9D}"/>
          </ac:spMkLst>
        </pc:spChg>
        <pc:spChg chg="add del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76" creationId="{7DCB61BE-FA0F-4EFB-BE0E-268BAD8E30D6}"/>
          </ac:spMkLst>
        </pc:spChg>
        <pc:spChg chg="add del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78" creationId="{A4B31EAA-7423-46F7-9B90-4AB2B09C35C4}"/>
          </ac:spMkLst>
        </pc:spChg>
        <pc:spChg chg="add del">
          <ac:chgData name="Thomas DUFORETS" userId="S::thomas.duforets@rossel.fr::d1a5aa05-8740-4597-ae6f-7ae7e12581da" providerId="AD" clId="Web-{BC127583-43FE-611C-DBAE-B0F0EE6C86AD}" dt="2025-04-23T14:46:22.208" v="35"/>
          <ac:spMkLst>
            <pc:docMk/>
            <pc:sldMk cId="1430625324" sldId="257"/>
            <ac:spMk id="83" creationId="{B4AAD3FD-83A5-4B89-9F8F-01B8870865BE}"/>
          </ac:spMkLst>
        </pc:spChg>
        <pc:spChg chg="add del">
          <ac:chgData name="Thomas DUFORETS" userId="S::thomas.duforets@rossel.fr::d1a5aa05-8740-4597-ae6f-7ae7e12581da" providerId="AD" clId="Web-{BC127583-43FE-611C-DBAE-B0F0EE6C86AD}" dt="2025-04-23T14:46:22.208" v="35"/>
          <ac:spMkLst>
            <pc:docMk/>
            <pc:sldMk cId="1430625324" sldId="257"/>
            <ac:spMk id="85" creationId="{61752F1D-FC0F-4103-9584-630E643CCDA6}"/>
          </ac:spMkLst>
        </pc:spChg>
        <pc:spChg chg="add del">
          <ac:chgData name="Thomas DUFORETS" userId="S::thomas.duforets@rossel.fr::d1a5aa05-8740-4597-ae6f-7ae7e12581da" providerId="AD" clId="Web-{BC127583-43FE-611C-DBAE-B0F0EE6C86AD}" dt="2025-04-23T14:46:22.208" v="35"/>
          <ac:spMkLst>
            <pc:docMk/>
            <pc:sldMk cId="1430625324" sldId="257"/>
            <ac:spMk id="87" creationId="{70151CB7-E7DE-4917-B831-01DF9CE01306}"/>
          </ac:spMkLst>
        </pc:spChg>
        <pc:spChg chg="add del">
          <ac:chgData name="Thomas DUFORETS" userId="S::thomas.duforets@rossel.fr::d1a5aa05-8740-4597-ae6f-7ae7e12581da" providerId="AD" clId="Web-{BC127583-43FE-611C-DBAE-B0F0EE6C86AD}" dt="2025-04-23T14:46:22.208" v="35"/>
          <ac:spMkLst>
            <pc:docMk/>
            <pc:sldMk cId="1430625324" sldId="257"/>
            <ac:spMk id="89" creationId="{A92A1116-1C84-41DF-B803-1F7B0883EC82}"/>
          </ac:spMkLst>
        </pc:spChg>
        <pc:spChg chg="add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91" creationId="{9362849A-570D-49DB-954C-63F144E88A4A}"/>
          </ac:spMkLst>
        </pc:spChg>
        <pc:spChg chg="add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92" creationId="{1CA42011-E478-428B-9D15-A98E338BF8C1}"/>
          </ac:spMkLst>
        </pc:spChg>
        <pc:spChg chg="add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93" creationId="{9ED2773C-FE51-4632-BA46-036BDCDA6E5C}"/>
          </ac:spMkLst>
        </pc:spChg>
        <pc:spChg chg="add">
          <ac:chgData name="Thomas DUFORETS" userId="S::thomas.duforets@rossel.fr::d1a5aa05-8740-4597-ae6f-7ae7e12581da" providerId="AD" clId="Web-{BC127583-43FE-611C-DBAE-B0F0EE6C86AD}" dt="2025-04-23T14:46:22.223" v="36"/>
          <ac:spMkLst>
            <pc:docMk/>
            <pc:sldMk cId="1430625324" sldId="257"/>
            <ac:spMk id="94" creationId="{E02F9158-C4C2-46A8-BE73-A4F77E139FB6}"/>
          </ac:spMkLst>
        </pc:spChg>
        <pc:picChg chg="add mod modCrop">
          <ac:chgData name="Thomas DUFORETS" userId="S::thomas.duforets@rossel.fr::d1a5aa05-8740-4597-ae6f-7ae7e12581da" providerId="AD" clId="Web-{BC127583-43FE-611C-DBAE-B0F0EE6C86AD}" dt="2025-04-23T14:48:33.697" v="56" actId="1076"/>
          <ac:picMkLst>
            <pc:docMk/>
            <pc:sldMk cId="1430625324" sldId="257"/>
            <ac:picMk id="5" creationId="{0F0B9A8C-5A58-8C72-3F7E-18FED74CF5E4}"/>
          </ac:picMkLst>
        </pc:picChg>
        <pc:picChg chg="add del mod">
          <ac:chgData name="Thomas DUFORETS" userId="S::thomas.duforets@rossel.fr::d1a5aa05-8740-4597-ae6f-7ae7e12581da" providerId="AD" clId="Web-{BC127583-43FE-611C-DBAE-B0F0EE6C86AD}" dt="2025-04-23T14:44:43.923" v="9"/>
          <ac:picMkLst>
            <pc:docMk/>
            <pc:sldMk cId="1430625324" sldId="257"/>
            <ac:picMk id="6" creationId="{0BF731C9-90B7-71FF-9F19-F349D57F038B}"/>
          </ac:picMkLst>
        </pc:picChg>
      </pc:sldChg>
      <pc:sldChg chg="modSp">
        <pc:chgData name="Thomas DUFORETS" userId="S::thomas.duforets@rossel.fr::d1a5aa05-8740-4597-ae6f-7ae7e12581da" providerId="AD" clId="Web-{BC127583-43FE-611C-DBAE-B0F0EE6C86AD}" dt="2025-04-23T14:56:07.807" v="74" actId="1076"/>
        <pc:sldMkLst>
          <pc:docMk/>
          <pc:sldMk cId="2239984536" sldId="258"/>
        </pc:sldMkLst>
        <pc:spChg chg="mod">
          <ac:chgData name="Thomas DUFORETS" userId="S::thomas.duforets@rossel.fr::d1a5aa05-8740-4597-ae6f-7ae7e12581da" providerId="AD" clId="Web-{BC127583-43FE-611C-DBAE-B0F0EE6C86AD}" dt="2025-04-23T14:56:07.807" v="74" actId="1076"/>
          <ac:spMkLst>
            <pc:docMk/>
            <pc:sldMk cId="2239984536" sldId="258"/>
            <ac:spMk id="4" creationId="{F207A610-AF61-CFD7-9269-05F2452AC409}"/>
          </ac:spMkLst>
        </pc:spChg>
      </pc:sldChg>
      <pc:sldChg chg="addSp delSp modSp">
        <pc:chgData name="Thomas DUFORETS" userId="S::thomas.duforets@rossel.fr::d1a5aa05-8740-4597-ae6f-7ae7e12581da" providerId="AD" clId="Web-{BC127583-43FE-611C-DBAE-B0F0EE6C86AD}" dt="2025-04-23T14:48:05.289" v="50" actId="1076"/>
        <pc:sldMkLst>
          <pc:docMk/>
          <pc:sldMk cId="3004828629" sldId="260"/>
        </pc:sldMkLst>
        <pc:spChg chg="mod">
          <ac:chgData name="Thomas DUFORETS" userId="S::thomas.duforets@rossel.fr::d1a5aa05-8740-4597-ae6f-7ae7e12581da" providerId="AD" clId="Web-{BC127583-43FE-611C-DBAE-B0F0EE6C86AD}" dt="2025-04-23T14:47:27.960" v="41"/>
          <ac:spMkLst>
            <pc:docMk/>
            <pc:sldMk cId="3004828629" sldId="260"/>
            <ac:spMk id="4" creationId="{97C4474A-926E-31F7-C937-EEC16D857B48}"/>
          </ac:spMkLst>
        </pc:spChg>
        <pc:spChg chg="mod">
          <ac:chgData name="Thomas DUFORETS" userId="S::thomas.duforets@rossel.fr::d1a5aa05-8740-4597-ae6f-7ae7e12581da" providerId="AD" clId="Web-{BC127583-43FE-611C-DBAE-B0F0EE6C86AD}" dt="2025-04-23T14:47:39.007" v="44" actId="1076"/>
          <ac:spMkLst>
            <pc:docMk/>
            <pc:sldMk cId="3004828629" sldId="260"/>
            <ac:spMk id="8" creationId="{1E35457C-A892-3912-EF07-21E09ED3AE46}"/>
          </ac:spMkLst>
        </pc:spChg>
        <pc:spChg chg="del">
          <ac:chgData name="Thomas DUFORETS" userId="S::thomas.duforets@rossel.fr::d1a5aa05-8740-4597-ae6f-7ae7e12581da" providerId="AD" clId="Web-{BC127583-43FE-611C-DBAE-B0F0EE6C86AD}" dt="2025-04-23T14:47:27.960" v="41"/>
          <ac:spMkLst>
            <pc:docMk/>
            <pc:sldMk cId="3004828629" sldId="260"/>
            <ac:spMk id="72" creationId="{5F3FC718-FDE3-4EF7-921E-A5F374EAF824}"/>
          </ac:spMkLst>
        </pc:spChg>
        <pc:spChg chg="del">
          <ac:chgData name="Thomas DUFORETS" userId="S::thomas.duforets@rossel.fr::d1a5aa05-8740-4597-ae6f-7ae7e12581da" providerId="AD" clId="Web-{BC127583-43FE-611C-DBAE-B0F0EE6C86AD}" dt="2025-04-23T14:47:27.960" v="41"/>
          <ac:spMkLst>
            <pc:docMk/>
            <pc:sldMk cId="3004828629" sldId="260"/>
            <ac:spMk id="74" creationId="{FAA0F719-3DC8-4F08-AD8F-5A845658CB9D}"/>
          </ac:spMkLst>
        </pc:spChg>
        <pc:spChg chg="del">
          <ac:chgData name="Thomas DUFORETS" userId="S::thomas.duforets@rossel.fr::d1a5aa05-8740-4597-ae6f-7ae7e12581da" providerId="AD" clId="Web-{BC127583-43FE-611C-DBAE-B0F0EE6C86AD}" dt="2025-04-23T14:47:27.960" v="41"/>
          <ac:spMkLst>
            <pc:docMk/>
            <pc:sldMk cId="3004828629" sldId="260"/>
            <ac:spMk id="76" creationId="{7DCB61BE-FA0F-4EFB-BE0E-268BAD8E30D6}"/>
          </ac:spMkLst>
        </pc:spChg>
        <pc:spChg chg="del">
          <ac:chgData name="Thomas DUFORETS" userId="S::thomas.duforets@rossel.fr::d1a5aa05-8740-4597-ae6f-7ae7e12581da" providerId="AD" clId="Web-{BC127583-43FE-611C-DBAE-B0F0EE6C86AD}" dt="2025-04-23T14:47:27.960" v="41"/>
          <ac:spMkLst>
            <pc:docMk/>
            <pc:sldMk cId="3004828629" sldId="260"/>
            <ac:spMk id="78" creationId="{A4B31EAA-7423-46F7-9B90-4AB2B09C35C4}"/>
          </ac:spMkLst>
        </pc:spChg>
        <pc:spChg chg="add">
          <ac:chgData name="Thomas DUFORETS" userId="S::thomas.duforets@rossel.fr::d1a5aa05-8740-4597-ae6f-7ae7e12581da" providerId="AD" clId="Web-{BC127583-43FE-611C-DBAE-B0F0EE6C86AD}" dt="2025-04-23T14:47:27.960" v="41"/>
          <ac:spMkLst>
            <pc:docMk/>
            <pc:sldMk cId="3004828629" sldId="260"/>
            <ac:spMk id="83" creationId="{EE4E366E-272A-409E-840F-9A6A64A9E3FF}"/>
          </ac:spMkLst>
        </pc:spChg>
        <pc:spChg chg="add">
          <ac:chgData name="Thomas DUFORETS" userId="S::thomas.duforets@rossel.fr::d1a5aa05-8740-4597-ae6f-7ae7e12581da" providerId="AD" clId="Web-{BC127583-43FE-611C-DBAE-B0F0EE6C86AD}" dt="2025-04-23T14:47:27.960" v="41"/>
          <ac:spMkLst>
            <pc:docMk/>
            <pc:sldMk cId="3004828629" sldId="260"/>
            <ac:spMk id="85" creationId="{A721560C-E4AB-4287-A29C-3F6916794CB9}"/>
          </ac:spMkLst>
        </pc:spChg>
        <pc:spChg chg="add">
          <ac:chgData name="Thomas DUFORETS" userId="S::thomas.duforets@rossel.fr::d1a5aa05-8740-4597-ae6f-7ae7e12581da" providerId="AD" clId="Web-{BC127583-43FE-611C-DBAE-B0F0EE6C86AD}" dt="2025-04-23T14:47:27.960" v="41"/>
          <ac:spMkLst>
            <pc:docMk/>
            <pc:sldMk cId="3004828629" sldId="260"/>
            <ac:spMk id="87" creationId="{DF6CFF07-D953-4F9C-9A0E-E0A6AACB6158}"/>
          </ac:spMkLst>
        </pc:spChg>
        <pc:spChg chg="add">
          <ac:chgData name="Thomas DUFORETS" userId="S::thomas.duforets@rossel.fr::d1a5aa05-8740-4597-ae6f-7ae7e12581da" providerId="AD" clId="Web-{BC127583-43FE-611C-DBAE-B0F0EE6C86AD}" dt="2025-04-23T14:47:27.960" v="41"/>
          <ac:spMkLst>
            <pc:docMk/>
            <pc:sldMk cId="3004828629" sldId="260"/>
            <ac:spMk id="89" creationId="{DAA4FEEE-0B5F-41BF-825D-60F9FB089568}"/>
          </ac:spMkLst>
        </pc:spChg>
        <pc:picChg chg="add mod modCrop">
          <ac:chgData name="Thomas DUFORETS" userId="S::thomas.duforets@rossel.fr::d1a5aa05-8740-4597-ae6f-7ae7e12581da" providerId="AD" clId="Web-{BC127583-43FE-611C-DBAE-B0F0EE6C86AD}" dt="2025-04-23T14:48:05.289" v="50" actId="1076"/>
          <ac:picMkLst>
            <pc:docMk/>
            <pc:sldMk cId="3004828629" sldId="260"/>
            <ac:picMk id="2" creationId="{79157AB8-4B82-B044-15A1-A892646657D3}"/>
          </ac:picMkLst>
        </pc:picChg>
        <pc:picChg chg="del">
          <ac:chgData name="Thomas DUFORETS" userId="S::thomas.duforets@rossel.fr::d1a5aa05-8740-4597-ae6f-7ae7e12581da" providerId="AD" clId="Web-{BC127583-43FE-611C-DBAE-B0F0EE6C86AD}" dt="2025-04-23T14:46:38.411" v="39"/>
          <ac:picMkLst>
            <pc:docMk/>
            <pc:sldMk cId="3004828629" sldId="260"/>
            <ac:picMk id="7" creationId="{C9C75790-8709-EE8B-A77A-14738FC281A8}"/>
          </ac:picMkLst>
        </pc:picChg>
      </pc:sldChg>
      <pc:sldChg chg="modSp">
        <pc:chgData name="Thomas DUFORETS" userId="S::thomas.duforets@rossel.fr::d1a5aa05-8740-4597-ae6f-7ae7e12581da" providerId="AD" clId="Web-{BC127583-43FE-611C-DBAE-B0F0EE6C86AD}" dt="2025-04-23T14:55:33.369" v="64" actId="20577"/>
        <pc:sldMkLst>
          <pc:docMk/>
          <pc:sldMk cId="1473763500" sldId="261"/>
        </pc:sldMkLst>
        <pc:spChg chg="mod">
          <ac:chgData name="Thomas DUFORETS" userId="S::thomas.duforets@rossel.fr::d1a5aa05-8740-4597-ae6f-7ae7e12581da" providerId="AD" clId="Web-{BC127583-43FE-611C-DBAE-B0F0EE6C86AD}" dt="2025-04-23T14:55:33.369" v="64" actId="20577"/>
          <ac:spMkLst>
            <pc:docMk/>
            <pc:sldMk cId="1473763500" sldId="261"/>
            <ac:spMk id="8" creationId="{36A1F378-DD9D-3A08-1352-7F90404E4059}"/>
          </ac:spMkLst>
        </pc:spChg>
      </pc:sldChg>
    </pc:docChg>
  </pc:docChgLst>
  <pc:docChgLst>
    <pc:chgData name="Thomas DUFORETS" userId="S::thomas.duforets@rossel.fr::d1a5aa05-8740-4597-ae6f-7ae7e12581da" providerId="AD" clId="Web-{76460EE9-D21F-86AB-16E2-FD69DFB05292}"/>
    <pc:docChg chg="addSld modSld">
      <pc:chgData name="Thomas DUFORETS" userId="S::thomas.duforets@rossel.fr::d1a5aa05-8740-4597-ae6f-7ae7e12581da" providerId="AD" clId="Web-{76460EE9-D21F-86AB-16E2-FD69DFB05292}" dt="2025-04-10T09:56:46.069" v="264" actId="1076"/>
      <pc:docMkLst>
        <pc:docMk/>
      </pc:docMkLst>
      <pc:sldChg chg="delSp modSp">
        <pc:chgData name="Thomas DUFORETS" userId="S::thomas.duforets@rossel.fr::d1a5aa05-8740-4597-ae6f-7ae7e12581da" providerId="AD" clId="Web-{76460EE9-D21F-86AB-16E2-FD69DFB05292}" dt="2025-04-10T09:37:30.412" v="16" actId="1076"/>
        <pc:sldMkLst>
          <pc:docMk/>
          <pc:sldMk cId="2299734367" sldId="256"/>
        </pc:sldMkLst>
        <pc:spChg chg="mod">
          <ac:chgData name="Thomas DUFORETS" userId="S::thomas.duforets@rossel.fr::d1a5aa05-8740-4597-ae6f-7ae7e12581da" providerId="AD" clId="Web-{76460EE9-D21F-86AB-16E2-FD69DFB05292}" dt="2025-04-10T09:37:30.412" v="16" actId="1076"/>
          <ac:spMkLst>
            <pc:docMk/>
            <pc:sldMk cId="2299734367" sldId="256"/>
            <ac:spMk id="2" creationId="{00000000-0000-0000-0000-000000000000}"/>
          </ac:spMkLst>
        </pc:spChg>
        <pc:spChg chg="del mod">
          <ac:chgData name="Thomas DUFORETS" userId="S::thomas.duforets@rossel.fr::d1a5aa05-8740-4597-ae6f-7ae7e12581da" providerId="AD" clId="Web-{76460EE9-D21F-86AB-16E2-FD69DFB05292}" dt="2025-04-10T09:37:06.349" v="13"/>
          <ac:spMkLst>
            <pc:docMk/>
            <pc:sldMk cId="2299734367" sldId="256"/>
            <ac:spMk id="3" creationId="{00000000-0000-0000-0000-000000000000}"/>
          </ac:spMkLst>
        </pc:spChg>
      </pc:sldChg>
      <pc:sldChg chg="addSp delSp modSp add mod replId setBg modClrScheme setClrOvrMap chgLayout">
        <pc:chgData name="Thomas DUFORETS" userId="S::thomas.duforets@rossel.fr::d1a5aa05-8740-4597-ae6f-7ae7e12581da" providerId="AD" clId="Web-{76460EE9-D21F-86AB-16E2-FD69DFB05292}" dt="2025-04-10T09:47:15.147" v="122" actId="1076"/>
        <pc:sldMkLst>
          <pc:docMk/>
          <pc:sldMk cId="1430625324" sldId="257"/>
        </pc:sldMkLst>
        <pc:spChg chg="del">
          <ac:chgData name="Thomas DUFORETS" userId="S::thomas.duforets@rossel.fr::d1a5aa05-8740-4597-ae6f-7ae7e12581da" providerId="AD" clId="Web-{76460EE9-D21F-86AB-16E2-FD69DFB05292}" dt="2025-04-10T09:37:51.006" v="18"/>
          <ac:spMkLst>
            <pc:docMk/>
            <pc:sldMk cId="1430625324" sldId="257"/>
            <ac:spMk id="2" creationId="{B05CEE41-295A-54FD-9FA1-D96D8C7FFD85}"/>
          </ac:spMkLst>
        </pc:spChg>
        <pc:spChg chg="add mod ord">
          <ac:chgData name="Thomas DUFORETS" userId="S::thomas.duforets@rossel.fr::d1a5aa05-8740-4597-ae6f-7ae7e12581da" providerId="AD" clId="Web-{76460EE9-D21F-86AB-16E2-FD69DFB05292}" dt="2025-04-10T09:45:20.550" v="116" actId="14100"/>
          <ac:spMkLst>
            <pc:docMk/>
            <pc:sldMk cId="1430625324" sldId="257"/>
            <ac:spMk id="4" creationId="{E70CDA88-DD7E-8749-6029-38C34A7C09EC}"/>
          </ac:spMkLst>
        </pc:spChg>
        <pc:spChg chg="add del mod ord">
          <ac:chgData name="Thomas DUFORETS" userId="S::thomas.duforets@rossel.fr::d1a5aa05-8740-4597-ae6f-7ae7e12581da" providerId="AD" clId="Web-{76460EE9-D21F-86AB-16E2-FD69DFB05292}" dt="2025-04-10T09:41:59.497" v="44"/>
          <ac:spMkLst>
            <pc:docMk/>
            <pc:sldMk cId="1430625324" sldId="257"/>
            <ac:spMk id="5" creationId="{9E51247C-D4A4-06A0-6C71-B0216B11780C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15.632" v="21"/>
          <ac:spMkLst>
            <pc:docMk/>
            <pc:sldMk cId="1430625324" sldId="257"/>
            <ac:spMk id="10" creationId="{74CD14DB-BB81-479F-A1FC-1C75640E9F84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15.632" v="21"/>
          <ac:spMkLst>
            <pc:docMk/>
            <pc:sldMk cId="1430625324" sldId="257"/>
            <ac:spMk id="12" creationId="{C943A91B-7CA7-4592-A975-73B1BF8C4C74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15.632" v="21"/>
          <ac:spMkLst>
            <pc:docMk/>
            <pc:sldMk cId="1430625324" sldId="257"/>
            <ac:spMk id="14" creationId="{EC471314-E46A-414B-8D91-74880E84F187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15.632" v="21"/>
          <ac:spMkLst>
            <pc:docMk/>
            <pc:sldMk cId="1430625324" sldId="257"/>
            <ac:spMk id="16" creationId="{6A681326-1C9D-44A3-A627-3871BDAE4127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18.194" v="23"/>
          <ac:spMkLst>
            <pc:docMk/>
            <pc:sldMk cId="1430625324" sldId="257"/>
            <ac:spMk id="18" creationId="{F3798573-F27B-47EB-8EA4-7EE34954C2D6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18.194" v="23"/>
          <ac:spMkLst>
            <pc:docMk/>
            <pc:sldMk cId="1430625324" sldId="257"/>
            <ac:spMk id="19" creationId="{923E8915-D2AA-4327-A45A-972C3CA9574B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18.194" v="23"/>
          <ac:spMkLst>
            <pc:docMk/>
            <pc:sldMk cId="1430625324" sldId="257"/>
            <ac:spMk id="20" creationId="{8302FC3C-9804-4950-B721-5FD704BA6065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47.711" v="25"/>
          <ac:spMkLst>
            <pc:docMk/>
            <pc:sldMk cId="1430625324" sldId="257"/>
            <ac:spMk id="24" creationId="{052BEFF1-896C-45B1-B02C-96A6A1BC389A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47.711" v="25"/>
          <ac:spMkLst>
            <pc:docMk/>
            <pc:sldMk cId="1430625324" sldId="257"/>
            <ac:spMk id="25" creationId="{BB237A14-61B1-4C00-A670-5D8D68A8668E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47.711" v="25"/>
          <ac:spMkLst>
            <pc:docMk/>
            <pc:sldMk cId="1430625324" sldId="257"/>
            <ac:spMk id="26" creationId="{8598F259-6F54-47A3-8D13-1603D786A328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47.711" v="25"/>
          <ac:spMkLst>
            <pc:docMk/>
            <pc:sldMk cId="1430625324" sldId="257"/>
            <ac:spMk id="27" creationId="{0BA768A8-4FED-4ED8-9E46-6BE72188ECD2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50.430" v="27"/>
          <ac:spMkLst>
            <pc:docMk/>
            <pc:sldMk cId="1430625324" sldId="257"/>
            <ac:spMk id="29" creationId="{923E8915-D2AA-4327-A45A-972C3CA9574B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50.430" v="27"/>
          <ac:spMkLst>
            <pc:docMk/>
            <pc:sldMk cId="1430625324" sldId="257"/>
            <ac:spMk id="30" creationId="{8302FC3C-9804-4950-B721-5FD704BA6065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38:50.430" v="27"/>
          <ac:spMkLst>
            <pc:docMk/>
            <pc:sldMk cId="1430625324" sldId="257"/>
            <ac:spMk id="33" creationId="{F3798573-F27B-47EB-8EA4-7EE34954C2D6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2:04.279" v="46"/>
          <ac:spMkLst>
            <pc:docMk/>
            <pc:sldMk cId="1430625324" sldId="257"/>
            <ac:spMk id="35" creationId="{74CD14DB-BB81-479F-A1FC-1C75640E9F84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2:04.279" v="46"/>
          <ac:spMkLst>
            <pc:docMk/>
            <pc:sldMk cId="1430625324" sldId="257"/>
            <ac:spMk id="36" creationId="{C943A91B-7CA7-4592-A975-73B1BF8C4C74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2:04.279" v="46"/>
          <ac:spMkLst>
            <pc:docMk/>
            <pc:sldMk cId="1430625324" sldId="257"/>
            <ac:spMk id="37" creationId="{EC471314-E46A-414B-8D91-74880E84F187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2:04.279" v="46"/>
          <ac:spMkLst>
            <pc:docMk/>
            <pc:sldMk cId="1430625324" sldId="257"/>
            <ac:spMk id="38" creationId="{6A681326-1C9D-44A3-A627-3871BDAE4127}"/>
          </ac:spMkLst>
        </pc:spChg>
        <pc:spChg chg="add mod">
          <ac:chgData name="Thomas DUFORETS" userId="S::thomas.duforets@rossel.fr::d1a5aa05-8740-4597-ae6f-7ae7e12581da" providerId="AD" clId="Web-{76460EE9-D21F-86AB-16E2-FD69DFB05292}" dt="2025-04-10T09:46:23.348" v="118" actId="20577"/>
          <ac:spMkLst>
            <pc:docMk/>
            <pc:sldMk cId="1430625324" sldId="257"/>
            <ac:spMk id="42" creationId="{65B2E36F-B22C-5C62-7C68-3EB35C7B0326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5:17.065" v="115"/>
          <ac:spMkLst>
            <pc:docMk/>
            <pc:sldMk cId="1430625324" sldId="257"/>
            <ac:spMk id="45" creationId="{C0B13FF8-2B3C-4BC1-B3E4-254B3F8C3EF4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5:17.065" v="115"/>
          <ac:spMkLst>
            <pc:docMk/>
            <pc:sldMk cId="1430625324" sldId="257"/>
            <ac:spMk id="47" creationId="{B9C1207E-FFD8-4821-AFE6-71C724360939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5:17.065" v="115"/>
          <ac:spMkLst>
            <pc:docMk/>
            <pc:sldMk cId="1430625324" sldId="257"/>
            <ac:spMk id="49" creationId="{2B199503-2632-490F-8EB2-759D88708F96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5:17.065" v="115"/>
          <ac:spMkLst>
            <pc:docMk/>
            <pc:sldMk cId="1430625324" sldId="257"/>
            <ac:spMk id="51" creationId="{F11C7CB4-0228-486A-931A-262ABB670EB0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5:17.050" v="114"/>
          <ac:spMkLst>
            <pc:docMk/>
            <pc:sldMk cId="1430625324" sldId="257"/>
            <ac:spMk id="56" creationId="{C0B13FF8-2B3C-4BC1-B3E4-254B3F8C3EF4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5:17.050" v="114"/>
          <ac:spMkLst>
            <pc:docMk/>
            <pc:sldMk cId="1430625324" sldId="257"/>
            <ac:spMk id="58" creationId="{B9C1207E-FFD8-4821-AFE6-71C724360939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5:17.050" v="114"/>
          <ac:spMkLst>
            <pc:docMk/>
            <pc:sldMk cId="1430625324" sldId="257"/>
            <ac:spMk id="60" creationId="{2B199503-2632-490F-8EB2-759D88708F96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5:17.050" v="114"/>
          <ac:spMkLst>
            <pc:docMk/>
            <pc:sldMk cId="1430625324" sldId="257"/>
            <ac:spMk id="62" creationId="{F11C7CB4-0228-486A-931A-262ABB670EB0}"/>
          </ac:spMkLst>
        </pc:spChg>
        <pc:spChg chg="add">
          <ac:chgData name="Thomas DUFORETS" userId="S::thomas.duforets@rossel.fr::d1a5aa05-8740-4597-ae6f-7ae7e12581da" providerId="AD" clId="Web-{76460EE9-D21F-86AB-16E2-FD69DFB05292}" dt="2025-04-10T09:45:17.065" v="115"/>
          <ac:spMkLst>
            <pc:docMk/>
            <pc:sldMk cId="1430625324" sldId="257"/>
            <ac:spMk id="64" creationId="{144A11D1-6963-485E-86DE-760B07434307}"/>
          </ac:spMkLst>
        </pc:spChg>
        <pc:spChg chg="add">
          <ac:chgData name="Thomas DUFORETS" userId="S::thomas.duforets@rossel.fr::d1a5aa05-8740-4597-ae6f-7ae7e12581da" providerId="AD" clId="Web-{76460EE9-D21F-86AB-16E2-FD69DFB05292}" dt="2025-04-10T09:45:17.065" v="115"/>
          <ac:spMkLst>
            <pc:docMk/>
            <pc:sldMk cId="1430625324" sldId="257"/>
            <ac:spMk id="65" creationId="{93BDF132-E4EF-4CB3-9A12-1EB75E159A5B}"/>
          </ac:spMkLst>
        </pc:spChg>
        <pc:spChg chg="add">
          <ac:chgData name="Thomas DUFORETS" userId="S::thomas.duforets@rossel.fr::d1a5aa05-8740-4597-ae6f-7ae7e12581da" providerId="AD" clId="Web-{76460EE9-D21F-86AB-16E2-FD69DFB05292}" dt="2025-04-10T09:45:17.065" v="115"/>
          <ac:spMkLst>
            <pc:docMk/>
            <pc:sldMk cId="1430625324" sldId="257"/>
            <ac:spMk id="66" creationId="{F8486D32-0A56-4407-A9D1-7AFC169465F2}"/>
          </ac:spMkLst>
        </pc:spChg>
        <pc:spChg chg="add">
          <ac:chgData name="Thomas DUFORETS" userId="S::thomas.duforets@rossel.fr::d1a5aa05-8740-4597-ae6f-7ae7e12581da" providerId="AD" clId="Web-{76460EE9-D21F-86AB-16E2-FD69DFB05292}" dt="2025-04-10T09:45:17.065" v="115"/>
          <ac:spMkLst>
            <pc:docMk/>
            <pc:sldMk cId="1430625324" sldId="257"/>
            <ac:spMk id="67" creationId="{B73FE0C2-11C7-466D-B4BA-0330484CD53D}"/>
          </ac:spMkLst>
        </pc:spChg>
        <pc:picChg chg="add mod ord">
          <ac:chgData name="Thomas DUFORETS" userId="S::thomas.duforets@rossel.fr::d1a5aa05-8740-4597-ae6f-7ae7e12581da" providerId="AD" clId="Web-{76460EE9-D21F-86AB-16E2-FD69DFB05292}" dt="2025-04-10T09:47:15.147" v="122" actId="1076"/>
          <ac:picMkLst>
            <pc:docMk/>
            <pc:sldMk cId="1430625324" sldId="257"/>
            <ac:picMk id="6" creationId="{0BF731C9-90B7-71FF-9F19-F349D57F038B}"/>
          </ac:picMkLst>
        </pc:picChg>
        <pc:picChg chg="add del">
          <ac:chgData name="Thomas DUFORETS" userId="S::thomas.duforets@rossel.fr::d1a5aa05-8740-4597-ae6f-7ae7e12581da" providerId="AD" clId="Web-{76460EE9-D21F-86AB-16E2-FD69DFB05292}" dt="2025-04-10T09:38:18.194" v="23"/>
          <ac:picMkLst>
            <pc:docMk/>
            <pc:sldMk cId="1430625324" sldId="257"/>
            <ac:picMk id="22" creationId="{3BC6EBB2-9BDC-4075-BA6B-43A9FBF9C86C}"/>
          </ac:picMkLst>
        </pc:picChg>
        <pc:picChg chg="add del">
          <ac:chgData name="Thomas DUFORETS" userId="S::thomas.duforets@rossel.fr::d1a5aa05-8740-4597-ae6f-7ae7e12581da" providerId="AD" clId="Web-{76460EE9-D21F-86AB-16E2-FD69DFB05292}" dt="2025-04-10T09:38:50.430" v="27"/>
          <ac:picMkLst>
            <pc:docMk/>
            <pc:sldMk cId="1430625324" sldId="257"/>
            <ac:picMk id="32" creationId="{3BC6EBB2-9BDC-4075-BA6B-43A9FBF9C86C}"/>
          </ac:picMkLst>
        </pc:picChg>
        <pc:cxnChg chg="add del">
          <ac:chgData name="Thomas DUFORETS" userId="S::thomas.duforets@rossel.fr::d1a5aa05-8740-4597-ae6f-7ae7e12581da" providerId="AD" clId="Web-{76460EE9-D21F-86AB-16E2-FD69DFB05292}" dt="2025-04-10T09:38:18.194" v="23"/>
          <ac:cxnSpMkLst>
            <pc:docMk/>
            <pc:sldMk cId="1430625324" sldId="257"/>
            <ac:cxnSpMk id="21" creationId="{6B9695BD-ECF6-49CA-8877-8C493193C65D}"/>
          </ac:cxnSpMkLst>
        </pc:cxnChg>
        <pc:cxnChg chg="add del">
          <ac:chgData name="Thomas DUFORETS" userId="S::thomas.duforets@rossel.fr::d1a5aa05-8740-4597-ae6f-7ae7e12581da" providerId="AD" clId="Web-{76460EE9-D21F-86AB-16E2-FD69DFB05292}" dt="2025-04-10T09:38:50.430" v="27"/>
          <ac:cxnSpMkLst>
            <pc:docMk/>
            <pc:sldMk cId="1430625324" sldId="257"/>
            <ac:cxnSpMk id="31" creationId="{6B9695BD-ECF6-49CA-8877-8C493193C65D}"/>
          </ac:cxnSpMkLst>
        </pc:cxnChg>
      </pc:sldChg>
      <pc:sldChg chg="addSp delSp modSp new mod setBg setClrOvrMap">
        <pc:chgData name="Thomas DUFORETS" userId="S::thomas.duforets@rossel.fr::d1a5aa05-8740-4597-ae6f-7ae7e12581da" providerId="AD" clId="Web-{76460EE9-D21F-86AB-16E2-FD69DFB05292}" dt="2025-04-10T09:56:46.069" v="264" actId="1076"/>
        <pc:sldMkLst>
          <pc:docMk/>
          <pc:sldMk cId="2239984536" sldId="258"/>
        </pc:sldMkLst>
        <pc:spChg chg="mod">
          <ac:chgData name="Thomas DUFORETS" userId="S::thomas.duforets@rossel.fr::d1a5aa05-8740-4597-ae6f-7ae7e12581da" providerId="AD" clId="Web-{76460EE9-D21F-86AB-16E2-FD69DFB05292}" dt="2025-04-10T09:53:40.954" v="236"/>
          <ac:spMkLst>
            <pc:docMk/>
            <pc:sldMk cId="2239984536" sldId="258"/>
            <ac:spMk id="2" creationId="{88349AF0-DBC8-B472-AFE2-034426151E8A}"/>
          </ac:spMkLst>
        </pc:spChg>
        <pc:spChg chg="del mod">
          <ac:chgData name="Thomas DUFORETS" userId="S::thomas.duforets@rossel.fr::d1a5aa05-8740-4597-ae6f-7ae7e12581da" providerId="AD" clId="Web-{76460EE9-D21F-86AB-16E2-FD69DFB05292}" dt="2025-04-10T09:50:51.700" v="143"/>
          <ac:spMkLst>
            <pc:docMk/>
            <pc:sldMk cId="2239984536" sldId="258"/>
            <ac:spMk id="3" creationId="{D3028FC5-D303-CA18-709C-B15A878224D2}"/>
          </ac:spMkLst>
        </pc:spChg>
        <pc:spChg chg="add mod topLvl">
          <ac:chgData name="Thomas DUFORETS" userId="S::thomas.duforets@rossel.fr::d1a5aa05-8740-4597-ae6f-7ae7e12581da" providerId="AD" clId="Web-{76460EE9-D21F-86AB-16E2-FD69DFB05292}" dt="2025-04-10T09:56:37.615" v="262"/>
          <ac:spMkLst>
            <pc:docMk/>
            <pc:sldMk cId="2239984536" sldId="258"/>
            <ac:spMk id="4" creationId="{F207A610-AF61-CFD7-9269-05F2452AC409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7:34.835" v="125"/>
          <ac:spMkLst>
            <pc:docMk/>
            <pc:sldMk cId="2239984536" sldId="258"/>
            <ac:spMk id="8" creationId="{052BEFF1-896C-45B1-B02C-96A6A1BC389A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7:34.835" v="125"/>
          <ac:spMkLst>
            <pc:docMk/>
            <pc:sldMk cId="2239984536" sldId="258"/>
            <ac:spMk id="10" creationId="{BB237A14-61B1-4C00-A670-5D8D68A8668E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7:34.835" v="125"/>
          <ac:spMkLst>
            <pc:docMk/>
            <pc:sldMk cId="2239984536" sldId="258"/>
            <ac:spMk id="12" creationId="{8598F259-6F54-47A3-8D13-1603D786A328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47:34.835" v="125"/>
          <ac:spMkLst>
            <pc:docMk/>
            <pc:sldMk cId="2239984536" sldId="258"/>
            <ac:spMk id="14" creationId="{0BA768A8-4FED-4ED8-9E46-6BE72188ECD2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50:40.137" v="139"/>
          <ac:spMkLst>
            <pc:docMk/>
            <pc:sldMk cId="2239984536" sldId="258"/>
            <ac:spMk id="16" creationId="{74CD14DB-BB81-479F-A1FC-1C75640E9F84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50:40.137" v="139"/>
          <ac:spMkLst>
            <pc:docMk/>
            <pc:sldMk cId="2239984536" sldId="258"/>
            <ac:spMk id="17" creationId="{C943A91B-7CA7-4592-A975-73B1BF8C4C74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50:40.137" v="139"/>
          <ac:spMkLst>
            <pc:docMk/>
            <pc:sldMk cId="2239984536" sldId="258"/>
            <ac:spMk id="18" creationId="{EC471314-E46A-414B-8D91-74880E84F187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50:40.137" v="139"/>
          <ac:spMkLst>
            <pc:docMk/>
            <pc:sldMk cId="2239984536" sldId="258"/>
            <ac:spMk id="19" creationId="{6A681326-1C9D-44A3-A627-3871BDAE4127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53:40.954" v="236"/>
          <ac:spMkLst>
            <pc:docMk/>
            <pc:sldMk cId="2239984536" sldId="258"/>
            <ac:spMk id="26" creationId="{C0B13FF8-2B3C-4BC1-B3E4-254B3F8C3EF4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53:40.954" v="236"/>
          <ac:spMkLst>
            <pc:docMk/>
            <pc:sldMk cId="2239984536" sldId="258"/>
            <ac:spMk id="28" creationId="{B9C1207E-FFD8-4821-AFE6-71C724360939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53:40.954" v="236"/>
          <ac:spMkLst>
            <pc:docMk/>
            <pc:sldMk cId="2239984536" sldId="258"/>
            <ac:spMk id="30" creationId="{2B199503-2632-490F-8EB2-759D88708F96}"/>
          </ac:spMkLst>
        </pc:spChg>
        <pc:spChg chg="add del">
          <ac:chgData name="Thomas DUFORETS" userId="S::thomas.duforets@rossel.fr::d1a5aa05-8740-4597-ae6f-7ae7e12581da" providerId="AD" clId="Web-{76460EE9-D21F-86AB-16E2-FD69DFB05292}" dt="2025-04-10T09:53:40.954" v="236"/>
          <ac:spMkLst>
            <pc:docMk/>
            <pc:sldMk cId="2239984536" sldId="258"/>
            <ac:spMk id="32" creationId="{F11C7CB4-0228-486A-931A-262ABB670EB0}"/>
          </ac:spMkLst>
        </pc:spChg>
        <pc:spChg chg="add topLvl">
          <ac:chgData name="Thomas DUFORETS" userId="S::thomas.duforets@rossel.fr::d1a5aa05-8740-4597-ae6f-7ae7e12581da" providerId="AD" clId="Web-{76460EE9-D21F-86AB-16E2-FD69DFB05292}" dt="2025-04-10T09:56:37.615" v="262"/>
          <ac:spMkLst>
            <pc:docMk/>
            <pc:sldMk cId="2239984536" sldId="258"/>
            <ac:spMk id="37" creationId="{052BEFF1-896C-45B1-B02C-96A6A1BC389A}"/>
          </ac:spMkLst>
        </pc:spChg>
        <pc:spChg chg="add">
          <ac:chgData name="Thomas DUFORETS" userId="S::thomas.duforets@rossel.fr::d1a5aa05-8740-4597-ae6f-7ae7e12581da" providerId="AD" clId="Web-{76460EE9-D21F-86AB-16E2-FD69DFB05292}" dt="2025-04-10T09:53:40.954" v="236"/>
          <ac:spMkLst>
            <pc:docMk/>
            <pc:sldMk cId="2239984536" sldId="258"/>
            <ac:spMk id="39" creationId="{BB237A14-61B1-4C00-A670-5D8D68A8668E}"/>
          </ac:spMkLst>
        </pc:spChg>
        <pc:spChg chg="add">
          <ac:chgData name="Thomas DUFORETS" userId="S::thomas.duforets@rossel.fr::d1a5aa05-8740-4597-ae6f-7ae7e12581da" providerId="AD" clId="Web-{76460EE9-D21F-86AB-16E2-FD69DFB05292}" dt="2025-04-10T09:53:40.954" v="236"/>
          <ac:spMkLst>
            <pc:docMk/>
            <pc:sldMk cId="2239984536" sldId="258"/>
            <ac:spMk id="41" creationId="{8598F259-6F54-47A3-8D13-1603D786A328}"/>
          </ac:spMkLst>
        </pc:spChg>
        <pc:spChg chg="add">
          <ac:chgData name="Thomas DUFORETS" userId="S::thomas.duforets@rossel.fr::d1a5aa05-8740-4597-ae6f-7ae7e12581da" providerId="AD" clId="Web-{76460EE9-D21F-86AB-16E2-FD69DFB05292}" dt="2025-04-10T09:53:40.954" v="236"/>
          <ac:spMkLst>
            <pc:docMk/>
            <pc:sldMk cId="2239984536" sldId="258"/>
            <ac:spMk id="43" creationId="{0BA768A8-4FED-4ED8-9E46-6BE72188ECD2}"/>
          </ac:spMkLst>
        </pc:spChg>
        <pc:grpChg chg="add del">
          <ac:chgData name="Thomas DUFORETS" userId="S::thomas.duforets@rossel.fr::d1a5aa05-8740-4597-ae6f-7ae7e12581da" providerId="AD" clId="Web-{76460EE9-D21F-86AB-16E2-FD69DFB05292}" dt="2025-04-10T09:56:37.615" v="262"/>
          <ac:grpSpMkLst>
            <pc:docMk/>
            <pc:sldMk cId="2239984536" sldId="258"/>
            <ac:grpSpMk id="7" creationId="{0369A146-CD3E-8D56-6A3F-4F59D5CF2DB5}"/>
          </ac:grpSpMkLst>
        </pc:grpChg>
        <pc:picChg chg="add mod topLvl">
          <ac:chgData name="Thomas DUFORETS" userId="S::thomas.duforets@rossel.fr::d1a5aa05-8740-4597-ae6f-7ae7e12581da" providerId="AD" clId="Web-{76460EE9-D21F-86AB-16E2-FD69DFB05292}" dt="2025-04-10T09:56:37.615" v="262"/>
          <ac:picMkLst>
            <pc:docMk/>
            <pc:sldMk cId="2239984536" sldId="258"/>
            <ac:picMk id="5" creationId="{B578C6B5-D19B-08A2-F500-610C05B6F3AC}"/>
          </ac:picMkLst>
        </pc:picChg>
        <pc:picChg chg="add mod topLvl">
          <ac:chgData name="Thomas DUFORETS" userId="S::thomas.duforets@rossel.fr::d1a5aa05-8740-4597-ae6f-7ae7e12581da" providerId="AD" clId="Web-{76460EE9-D21F-86AB-16E2-FD69DFB05292}" dt="2025-04-10T09:56:46.069" v="264" actId="1076"/>
          <ac:picMkLst>
            <pc:docMk/>
            <pc:sldMk cId="2239984536" sldId="258"/>
            <ac:picMk id="6" creationId="{7CDE2102-816C-38CF-55AF-27FCE749DC17}"/>
          </ac:picMkLst>
        </pc:picChg>
        <pc:picChg chg="del mod">
          <ac:chgData name="Thomas DUFORETS" userId="S::thomas.duforets@rossel.fr::d1a5aa05-8740-4597-ae6f-7ae7e12581da" providerId="AD" clId="Web-{76460EE9-D21F-86AB-16E2-FD69DFB05292}" dt="2025-04-10T09:53:33.907" v="235"/>
          <ac:picMkLst>
            <pc:docMk/>
            <pc:sldMk cId="2239984536" sldId="258"/>
            <ac:picMk id="23" creationId="{7031E2DB-94AC-1EDE-D75A-77D6951AF3D9}"/>
          </ac:picMkLst>
        </pc:picChg>
      </pc:sldChg>
    </pc:docChg>
  </pc:docChgLst>
  <pc:docChgLst>
    <pc:chgData name="Thomas DUFORETS" userId="S::thomas.duforets@rossel.fr::d1a5aa05-8740-4597-ae6f-7ae7e12581da" providerId="AD" clId="Web-{2C909FE7-B9D0-9DD4-13FD-E573770BB970}"/>
    <pc:docChg chg="addSld delSld modSld">
      <pc:chgData name="Thomas DUFORETS" userId="S::thomas.duforets@rossel.fr::d1a5aa05-8740-4597-ae6f-7ae7e12581da" providerId="AD" clId="Web-{2C909FE7-B9D0-9DD4-13FD-E573770BB970}" dt="2025-04-11T10:59:37.543" v="264" actId="20577"/>
      <pc:docMkLst>
        <pc:docMk/>
      </pc:docMkLst>
      <pc:sldChg chg="addSp delSp modSp">
        <pc:chgData name="Thomas DUFORETS" userId="S::thomas.duforets@rossel.fr::d1a5aa05-8740-4597-ae6f-7ae7e12581da" providerId="AD" clId="Web-{2C909FE7-B9D0-9DD4-13FD-E573770BB970}" dt="2025-04-11T07:16:58.697" v="39" actId="1076"/>
        <pc:sldMkLst>
          <pc:docMk/>
          <pc:sldMk cId="1430625324" sldId="257"/>
        </pc:sldMkLst>
        <pc:spChg chg="add del mod">
          <ac:chgData name="Thomas DUFORETS" userId="S::thomas.duforets@rossel.fr::d1a5aa05-8740-4597-ae6f-7ae7e12581da" providerId="AD" clId="Web-{2C909FE7-B9D0-9DD4-13FD-E573770BB970}" dt="2025-04-11T07:13:04.626" v="16"/>
          <ac:spMkLst>
            <pc:docMk/>
            <pc:sldMk cId="1430625324" sldId="257"/>
            <ac:spMk id="3" creationId="{F615610D-8173-6698-A26C-12FD95855C48}"/>
          </ac:spMkLst>
        </pc:spChg>
        <pc:spChg chg="mod">
          <ac:chgData name="Thomas DUFORETS" userId="S::thomas.duforets@rossel.fr::d1a5aa05-8740-4597-ae6f-7ae7e12581da" providerId="AD" clId="Web-{2C909FE7-B9D0-9DD4-13FD-E573770BB970}" dt="2025-04-11T07:16:20.852" v="34" actId="1076"/>
          <ac:spMkLst>
            <pc:docMk/>
            <pc:sldMk cId="1430625324" sldId="257"/>
            <ac:spMk id="4" creationId="{E70CDA88-DD7E-8749-6029-38C34A7C09EC}"/>
          </ac:spMkLst>
        </pc:spChg>
        <pc:spChg chg="add del mod">
          <ac:chgData name="Thomas DUFORETS" userId="S::thomas.duforets@rossel.fr::d1a5aa05-8740-4597-ae6f-7ae7e12581da" providerId="AD" clId="Web-{2C909FE7-B9D0-9DD4-13FD-E573770BB970}" dt="2025-04-11T07:16:58.697" v="39" actId="1076"/>
          <ac:spMkLst>
            <pc:docMk/>
            <pc:sldMk cId="1430625324" sldId="257"/>
            <ac:spMk id="42" creationId="{65B2E36F-B22C-5C62-7C68-3EB35C7B0326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15:51.585" v="29"/>
          <ac:spMkLst>
            <pc:docMk/>
            <pc:sldMk cId="1430625324" sldId="257"/>
            <ac:spMk id="64" creationId="{144A11D1-6963-485E-86DE-760B07434307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15:51.585" v="29"/>
          <ac:spMkLst>
            <pc:docMk/>
            <pc:sldMk cId="1430625324" sldId="257"/>
            <ac:spMk id="65" creationId="{93BDF132-E4EF-4CB3-9A12-1EB75E159A5B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15:51.585" v="29"/>
          <ac:spMkLst>
            <pc:docMk/>
            <pc:sldMk cId="1430625324" sldId="257"/>
            <ac:spMk id="66" creationId="{F8486D32-0A56-4407-A9D1-7AFC169465F2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15:51.585" v="29"/>
          <ac:spMkLst>
            <pc:docMk/>
            <pc:sldMk cId="1430625324" sldId="257"/>
            <ac:spMk id="67" creationId="{B73FE0C2-11C7-466D-B4BA-0330484CD53D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15:51.585" v="29"/>
          <ac:spMkLst>
            <pc:docMk/>
            <pc:sldMk cId="1430625324" sldId="257"/>
            <ac:spMk id="72" creationId="{5F3FC718-FDE3-4EF7-921E-A5F374EAF824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15:51.585" v="29"/>
          <ac:spMkLst>
            <pc:docMk/>
            <pc:sldMk cId="1430625324" sldId="257"/>
            <ac:spMk id="74" creationId="{FAA0F719-3DC8-4F08-AD8F-5A845658CB9D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15:51.585" v="29"/>
          <ac:spMkLst>
            <pc:docMk/>
            <pc:sldMk cId="1430625324" sldId="257"/>
            <ac:spMk id="76" creationId="{7DCB61BE-FA0F-4EFB-BE0E-268BAD8E30D6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15:51.585" v="29"/>
          <ac:spMkLst>
            <pc:docMk/>
            <pc:sldMk cId="1430625324" sldId="257"/>
            <ac:spMk id="78" creationId="{A4B31EAA-7423-46F7-9B90-4AB2B09C35C4}"/>
          </ac:spMkLst>
        </pc:spChg>
        <pc:picChg chg="add del mod">
          <ac:chgData name="Thomas DUFORETS" userId="S::thomas.duforets@rossel.fr::d1a5aa05-8740-4597-ae6f-7ae7e12581da" providerId="AD" clId="Web-{2C909FE7-B9D0-9DD4-13FD-E573770BB970}" dt="2025-04-11T07:16:01.820" v="31" actId="1076"/>
          <ac:picMkLst>
            <pc:docMk/>
            <pc:sldMk cId="1430625324" sldId="257"/>
            <ac:picMk id="6" creationId="{0BF731C9-90B7-71FF-9F19-F349D57F038B}"/>
          </ac:picMkLst>
        </pc:picChg>
      </pc:sldChg>
      <pc:sldChg chg="addSp delSp modSp mod setBg setClrOvrMap">
        <pc:chgData name="Thomas DUFORETS" userId="S::thomas.duforets@rossel.fr::d1a5aa05-8740-4597-ae6f-7ae7e12581da" providerId="AD" clId="Web-{2C909FE7-B9D0-9DD4-13FD-E573770BB970}" dt="2025-04-11T07:41:41.138" v="212" actId="20577"/>
        <pc:sldMkLst>
          <pc:docMk/>
          <pc:sldMk cId="2239984536" sldId="258"/>
        </pc:sldMkLst>
        <pc:spChg chg="mod">
          <ac:chgData name="Thomas DUFORETS" userId="S::thomas.duforets@rossel.fr::d1a5aa05-8740-4597-ae6f-7ae7e12581da" providerId="AD" clId="Web-{2C909FE7-B9D0-9DD4-13FD-E573770BB970}" dt="2025-04-11T07:41:10.199" v="209"/>
          <ac:spMkLst>
            <pc:docMk/>
            <pc:sldMk cId="2239984536" sldId="258"/>
            <ac:spMk id="2" creationId="{88349AF0-DBC8-B472-AFE2-034426151E8A}"/>
          </ac:spMkLst>
        </pc:spChg>
        <pc:spChg chg="mod">
          <ac:chgData name="Thomas DUFORETS" userId="S::thomas.duforets@rossel.fr::d1a5aa05-8740-4597-ae6f-7ae7e12581da" providerId="AD" clId="Web-{2C909FE7-B9D0-9DD4-13FD-E573770BB970}" dt="2025-04-11T07:41:41.138" v="212" actId="20577"/>
          <ac:spMkLst>
            <pc:docMk/>
            <pc:sldMk cId="2239984536" sldId="258"/>
            <ac:spMk id="4" creationId="{F207A610-AF61-CFD7-9269-05F2452AC409}"/>
          </ac:spMkLst>
        </pc:spChg>
        <pc:spChg chg="add del mod">
          <ac:chgData name="Thomas DUFORETS" userId="S::thomas.duforets@rossel.fr::d1a5aa05-8740-4597-ae6f-7ae7e12581da" providerId="AD" clId="Web-{2C909FE7-B9D0-9DD4-13FD-E573770BB970}" dt="2025-04-11T07:23:26.179" v="80"/>
          <ac:spMkLst>
            <pc:docMk/>
            <pc:sldMk cId="2239984536" sldId="258"/>
            <ac:spMk id="7" creationId="{9F173050-A59A-9881-A575-C2D79CB22910}"/>
          </ac:spMkLst>
        </pc:spChg>
        <pc:spChg chg="add del mod">
          <ac:chgData name="Thomas DUFORETS" userId="S::thomas.duforets@rossel.fr::d1a5aa05-8740-4597-ae6f-7ae7e12581da" providerId="AD" clId="Web-{2C909FE7-B9D0-9DD4-13FD-E573770BB970}" dt="2025-04-11T07:40:29.011" v="204"/>
          <ac:spMkLst>
            <pc:docMk/>
            <pc:sldMk cId="2239984536" sldId="258"/>
            <ac:spMk id="8" creationId="{79971C84-E950-0B07-EB3C-8719A647D19F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22:39.177" v="71"/>
          <ac:spMkLst>
            <pc:docMk/>
            <pc:sldMk cId="2239984536" sldId="258"/>
            <ac:spMk id="87" creationId="{01F06C3F-35EE-478B-B96B-1247519C73C3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22:51.271" v="72"/>
          <ac:spMkLst>
            <pc:docMk/>
            <pc:sldMk cId="2239984536" sldId="258"/>
            <ac:spMk id="88" creationId="{72742D7C-18EF-4DDC-B3B1-7D394C348ACC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41:10.199" v="209"/>
          <ac:spMkLst>
            <pc:docMk/>
            <pc:sldMk cId="2239984536" sldId="258"/>
            <ac:spMk id="89" creationId="{5DFB004C-C794-45CE-846D-166C532D642C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41:10.199" v="209"/>
          <ac:spMkLst>
            <pc:docMk/>
            <pc:sldMk cId="2239984536" sldId="258"/>
            <ac:spMk id="91" creationId="{A10049FB-9EB9-40A5-B47A-F88DBA104808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41:10.199" v="209"/>
          <ac:spMkLst>
            <pc:docMk/>
            <pc:sldMk cId="2239984536" sldId="258"/>
            <ac:spMk id="92" creationId="{9053E132-12E5-44D2-AA0E-9353E65AC083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27:34.359" v="183"/>
          <ac:spMkLst>
            <pc:docMk/>
            <pc:sldMk cId="2239984536" sldId="258"/>
            <ac:spMk id="94" creationId="{B4AAD3FD-83A5-4B89-9F8F-01B8870865BE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27:34.359" v="183"/>
          <ac:spMkLst>
            <pc:docMk/>
            <pc:sldMk cId="2239984536" sldId="258"/>
            <ac:spMk id="96" creationId="{61752F1D-FC0F-4103-9584-630E643CCDA6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27:34.359" v="183"/>
          <ac:spMkLst>
            <pc:docMk/>
            <pc:sldMk cId="2239984536" sldId="258"/>
            <ac:spMk id="98" creationId="{70151CB7-E7DE-4917-B831-01DF9CE01306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27:34.359" v="183"/>
          <ac:spMkLst>
            <pc:docMk/>
            <pc:sldMk cId="2239984536" sldId="258"/>
            <ac:spMk id="100" creationId="{A92A1116-1C84-41DF-B803-1F7B0883EC82}"/>
          </ac:spMkLst>
        </pc:spChg>
        <pc:picChg chg="del">
          <ac:chgData name="Thomas DUFORETS" userId="S::thomas.duforets@rossel.fr::d1a5aa05-8740-4597-ae6f-7ae7e12581da" providerId="AD" clId="Web-{2C909FE7-B9D0-9DD4-13FD-E573770BB970}" dt="2025-04-11T07:22:26.317" v="68"/>
          <ac:picMkLst>
            <pc:docMk/>
            <pc:sldMk cId="2239984536" sldId="258"/>
            <ac:picMk id="3" creationId="{87AD65B2-D1FC-C2A4-A546-137A1E5EA809}"/>
          </ac:picMkLst>
        </pc:picChg>
        <pc:picChg chg="del">
          <ac:chgData name="Thomas DUFORETS" userId="S::thomas.duforets@rossel.fr::d1a5aa05-8740-4597-ae6f-7ae7e12581da" providerId="AD" clId="Web-{2C909FE7-B9D0-9DD4-13FD-E573770BB970}" dt="2025-04-11T07:22:39.177" v="70"/>
          <ac:picMkLst>
            <pc:docMk/>
            <pc:sldMk cId="2239984536" sldId="258"/>
            <ac:picMk id="5" creationId="{B578C6B5-D19B-08A2-F500-610C05B6F3AC}"/>
          </ac:picMkLst>
        </pc:picChg>
        <pc:picChg chg="del">
          <ac:chgData name="Thomas DUFORETS" userId="S::thomas.duforets@rossel.fr::d1a5aa05-8740-4597-ae6f-7ae7e12581da" providerId="AD" clId="Web-{2C909FE7-B9D0-9DD4-13FD-E573770BB970}" dt="2025-04-11T07:22:39.177" v="69"/>
          <ac:picMkLst>
            <pc:docMk/>
            <pc:sldMk cId="2239984536" sldId="258"/>
            <ac:picMk id="6" creationId="{7CDE2102-816C-38CF-55AF-27FCE749DC17}"/>
          </ac:picMkLst>
        </pc:picChg>
        <pc:picChg chg="add del mod">
          <ac:chgData name="Thomas DUFORETS" userId="S::thomas.duforets@rossel.fr::d1a5aa05-8740-4597-ae6f-7ae7e12581da" providerId="AD" clId="Web-{2C909FE7-B9D0-9DD4-13FD-E573770BB970}" dt="2025-04-11T07:40:25.729" v="203"/>
          <ac:picMkLst>
            <pc:docMk/>
            <pc:sldMk cId="2239984536" sldId="258"/>
            <ac:picMk id="9" creationId="{0B84DAE0-58B4-E121-EB87-379EC6C89F69}"/>
          </ac:picMkLst>
        </pc:picChg>
        <pc:picChg chg="add mod">
          <ac:chgData name="Thomas DUFORETS" userId="S::thomas.duforets@rossel.fr::d1a5aa05-8740-4597-ae6f-7ae7e12581da" providerId="AD" clId="Web-{2C909FE7-B9D0-9DD4-13FD-E573770BB970}" dt="2025-04-11T07:41:10.199" v="209"/>
          <ac:picMkLst>
            <pc:docMk/>
            <pc:sldMk cId="2239984536" sldId="258"/>
            <ac:picMk id="10" creationId="{0FC8A0B1-29CF-D663-763F-F2FB1B226D13}"/>
          </ac:picMkLst>
        </pc:picChg>
        <pc:picChg chg="add mod">
          <ac:chgData name="Thomas DUFORETS" userId="S::thomas.duforets@rossel.fr::d1a5aa05-8740-4597-ae6f-7ae7e12581da" providerId="AD" clId="Web-{2C909FE7-B9D0-9DD4-13FD-E573770BB970}" dt="2025-04-11T07:41:10.199" v="209"/>
          <ac:picMkLst>
            <pc:docMk/>
            <pc:sldMk cId="2239984536" sldId="258"/>
            <ac:picMk id="11" creationId="{67E5B4CB-6681-7B1A-8A2A-ED29C8A44069}"/>
          </ac:picMkLst>
        </pc:picChg>
      </pc:sldChg>
      <pc:sldChg chg="addSp modSp">
        <pc:chgData name="Thomas DUFORETS" userId="S::thomas.duforets@rossel.fr::d1a5aa05-8740-4597-ae6f-7ae7e12581da" providerId="AD" clId="Web-{2C909FE7-B9D0-9DD4-13FD-E573770BB970}" dt="2025-04-11T10:59:37.543" v="264" actId="20577"/>
        <pc:sldMkLst>
          <pc:docMk/>
          <pc:sldMk cId="2790698013" sldId="259"/>
        </pc:sldMkLst>
        <pc:graphicFrameChg chg="modGraphic">
          <ac:chgData name="Thomas DUFORETS" userId="S::thomas.duforets@rossel.fr::d1a5aa05-8740-4597-ae6f-7ae7e12581da" providerId="AD" clId="Web-{2C909FE7-B9D0-9DD4-13FD-E573770BB970}" dt="2025-04-11T10:59:37.543" v="264" actId="20577"/>
          <ac:graphicFrameMkLst>
            <pc:docMk/>
            <pc:sldMk cId="2790698013" sldId="259"/>
            <ac:graphicFrameMk id="16" creationId="{A441DF47-B92A-E184-7D51-34BFCCC6C26D}"/>
          </ac:graphicFrameMkLst>
        </pc:graphicFrameChg>
        <pc:picChg chg="add mod">
          <ac:chgData name="Thomas DUFORETS" userId="S::thomas.duforets@rossel.fr::d1a5aa05-8740-4597-ae6f-7ae7e12581da" providerId="AD" clId="Web-{2C909FE7-B9D0-9DD4-13FD-E573770BB970}" dt="2025-04-11T10:59:28.918" v="258" actId="1076"/>
          <ac:picMkLst>
            <pc:docMk/>
            <pc:sldMk cId="2790698013" sldId="259"/>
            <ac:picMk id="8" creationId="{965C6C3D-3465-8739-9D5C-F149F7AD8853}"/>
          </ac:picMkLst>
        </pc:picChg>
        <pc:picChg chg="mod">
          <ac:chgData name="Thomas DUFORETS" userId="S::thomas.duforets@rossel.fr::d1a5aa05-8740-4597-ae6f-7ae7e12581da" providerId="AD" clId="Web-{2C909FE7-B9D0-9DD4-13FD-E573770BB970}" dt="2025-04-11T10:59:21.574" v="256" actId="1076"/>
          <ac:picMkLst>
            <pc:docMk/>
            <pc:sldMk cId="2790698013" sldId="259"/>
            <ac:picMk id="239" creationId="{406E797F-E298-3932-13AE-6F3ACC1FA63A}"/>
          </ac:picMkLst>
        </pc:picChg>
      </pc:sldChg>
      <pc:sldChg chg="addSp delSp modSp add replId">
        <pc:chgData name="Thomas DUFORETS" userId="S::thomas.duforets@rossel.fr::d1a5aa05-8740-4597-ae6f-7ae7e12581da" providerId="AD" clId="Web-{2C909FE7-B9D0-9DD4-13FD-E573770BB970}" dt="2025-04-11T07:22:11.942" v="67" actId="1076"/>
        <pc:sldMkLst>
          <pc:docMk/>
          <pc:sldMk cId="3004828629" sldId="260"/>
        </pc:sldMkLst>
        <pc:spChg chg="add del mod">
          <ac:chgData name="Thomas DUFORETS" userId="S::thomas.duforets@rossel.fr::d1a5aa05-8740-4597-ae6f-7ae7e12581da" providerId="AD" clId="Web-{2C909FE7-B9D0-9DD4-13FD-E573770BB970}" dt="2025-04-11T07:13:21.017" v="20"/>
          <ac:spMkLst>
            <pc:docMk/>
            <pc:sldMk cId="3004828629" sldId="260"/>
            <ac:spMk id="3" creationId="{C672ED83-4B9A-B94E-61BB-E85590B7C416}"/>
          </ac:spMkLst>
        </pc:spChg>
        <pc:spChg chg="mod">
          <ac:chgData name="Thomas DUFORETS" userId="S::thomas.duforets@rossel.fr::d1a5aa05-8740-4597-ae6f-7ae7e12581da" providerId="AD" clId="Web-{2C909FE7-B9D0-9DD4-13FD-E573770BB970}" dt="2025-04-11T07:22:05.129" v="66" actId="1076"/>
          <ac:spMkLst>
            <pc:docMk/>
            <pc:sldMk cId="3004828629" sldId="260"/>
            <ac:spMk id="4" creationId="{97C4474A-926E-31F7-C937-EEC16D857B48}"/>
          </ac:spMkLst>
        </pc:spChg>
        <pc:spChg chg="add mod">
          <ac:chgData name="Thomas DUFORETS" userId="S::thomas.duforets@rossel.fr::d1a5aa05-8740-4597-ae6f-7ae7e12581da" providerId="AD" clId="Web-{2C909FE7-B9D0-9DD4-13FD-E573770BB970}" dt="2025-04-11T07:22:11.942" v="67" actId="1076"/>
          <ac:spMkLst>
            <pc:docMk/>
            <pc:sldMk cId="3004828629" sldId="260"/>
            <ac:spMk id="8" creationId="{1E35457C-A892-3912-EF07-21E09ED3AE46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13:18.986" v="19"/>
          <ac:spMkLst>
            <pc:docMk/>
            <pc:sldMk cId="3004828629" sldId="260"/>
            <ac:spMk id="42" creationId="{AEDD23A7-3333-BBFA-55BD-423C3C2DC6FD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20:53.033" v="55"/>
          <ac:spMkLst>
            <pc:docMk/>
            <pc:sldMk cId="3004828629" sldId="260"/>
            <ac:spMk id="64" creationId="{4DCA076C-7CE3-86D2-B0F9-800FCDB3ABEE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20:53.033" v="55"/>
          <ac:spMkLst>
            <pc:docMk/>
            <pc:sldMk cId="3004828629" sldId="260"/>
            <ac:spMk id="65" creationId="{7361668F-9DAD-04F4-37AC-68D02CD34CC4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20:53.033" v="55"/>
          <ac:spMkLst>
            <pc:docMk/>
            <pc:sldMk cId="3004828629" sldId="260"/>
            <ac:spMk id="66" creationId="{465029B1-0B4F-7827-B9FA-DAB5465E539C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20:53.033" v="55"/>
          <ac:spMkLst>
            <pc:docMk/>
            <pc:sldMk cId="3004828629" sldId="260"/>
            <ac:spMk id="67" creationId="{E518EC5D-8B1F-8A91-8339-A85A47A7FE47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20:53.033" v="55"/>
          <ac:spMkLst>
            <pc:docMk/>
            <pc:sldMk cId="3004828629" sldId="260"/>
            <ac:spMk id="72" creationId="{5F3FC718-FDE3-4EF7-921E-A5F374EAF824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20:53.033" v="55"/>
          <ac:spMkLst>
            <pc:docMk/>
            <pc:sldMk cId="3004828629" sldId="260"/>
            <ac:spMk id="74" creationId="{FAA0F719-3DC8-4F08-AD8F-5A845658CB9D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20:53.033" v="55"/>
          <ac:spMkLst>
            <pc:docMk/>
            <pc:sldMk cId="3004828629" sldId="260"/>
            <ac:spMk id="76" creationId="{7DCB61BE-FA0F-4EFB-BE0E-268BAD8E30D6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20:53.033" v="55"/>
          <ac:spMkLst>
            <pc:docMk/>
            <pc:sldMk cId="3004828629" sldId="260"/>
            <ac:spMk id="78" creationId="{A4B31EAA-7423-46F7-9B90-4AB2B09C35C4}"/>
          </ac:spMkLst>
        </pc:spChg>
        <pc:picChg chg="del">
          <ac:chgData name="Thomas DUFORETS" userId="S::thomas.duforets@rossel.fr::d1a5aa05-8740-4597-ae6f-7ae7e12581da" providerId="AD" clId="Web-{2C909FE7-B9D0-9DD4-13FD-E573770BB970}" dt="2025-04-11T07:13:22.424" v="21"/>
          <ac:picMkLst>
            <pc:docMk/>
            <pc:sldMk cId="3004828629" sldId="260"/>
            <ac:picMk id="6" creationId="{43D63C8D-266A-AB34-4A5C-2AF69FD668A3}"/>
          </ac:picMkLst>
        </pc:picChg>
        <pc:picChg chg="add mod">
          <ac:chgData name="Thomas DUFORETS" userId="S::thomas.duforets@rossel.fr::d1a5aa05-8740-4597-ae6f-7ae7e12581da" providerId="AD" clId="Web-{2C909FE7-B9D0-9DD4-13FD-E573770BB970}" dt="2025-04-11T07:20:59.611" v="57" actId="1076"/>
          <ac:picMkLst>
            <pc:docMk/>
            <pc:sldMk cId="3004828629" sldId="260"/>
            <ac:picMk id="7" creationId="{C9C75790-8709-EE8B-A77A-14738FC281A8}"/>
          </ac:picMkLst>
        </pc:picChg>
      </pc:sldChg>
      <pc:sldChg chg="addSp delSp modSp add del replId">
        <pc:chgData name="Thomas DUFORETS" userId="S::thomas.duforets@rossel.fr::d1a5aa05-8740-4597-ae6f-7ae7e12581da" providerId="AD" clId="Web-{2C909FE7-B9D0-9DD4-13FD-E573770BB970}" dt="2025-04-11T07:12:46.829" v="9"/>
        <pc:sldMkLst>
          <pc:docMk/>
          <pc:sldMk cId="4268251475" sldId="260"/>
        </pc:sldMkLst>
        <pc:spChg chg="add del mod">
          <ac:chgData name="Thomas DUFORETS" userId="S::thomas.duforets@rossel.fr::d1a5aa05-8740-4597-ae6f-7ae7e12581da" providerId="AD" clId="Web-{2C909FE7-B9D0-9DD4-13FD-E573770BB970}" dt="2025-04-11T07:12:46.532" v="7"/>
          <ac:spMkLst>
            <pc:docMk/>
            <pc:sldMk cId="4268251475" sldId="260"/>
            <ac:spMk id="3" creationId="{E3BDCE6E-5DFA-3EF8-0192-D119B1EA1628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12:46.532" v="7"/>
          <ac:spMkLst>
            <pc:docMk/>
            <pc:sldMk cId="4268251475" sldId="260"/>
            <ac:spMk id="42" creationId="{8FEC1509-F1E4-7FAB-1659-DAD19F00FEEB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12:46.532" v="5"/>
          <ac:spMkLst>
            <pc:docMk/>
            <pc:sldMk cId="4268251475" sldId="260"/>
            <ac:spMk id="64" creationId="{091729DC-C406-4F6A-2E9F-15B0DFEF094C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12:46.532" v="6"/>
          <ac:spMkLst>
            <pc:docMk/>
            <pc:sldMk cId="4268251475" sldId="260"/>
            <ac:spMk id="66" creationId="{D60BD611-E689-BE6B-251D-B8887574FE54}"/>
          </ac:spMkLst>
        </pc:spChg>
        <pc:picChg chg="add del">
          <ac:chgData name="Thomas DUFORETS" userId="S::thomas.duforets@rossel.fr::d1a5aa05-8740-4597-ae6f-7ae7e12581da" providerId="AD" clId="Web-{2C909FE7-B9D0-9DD4-13FD-E573770BB970}" dt="2025-04-11T07:12:46.532" v="8"/>
          <ac:picMkLst>
            <pc:docMk/>
            <pc:sldMk cId="4268251475" sldId="260"/>
            <ac:picMk id="6" creationId="{A7D5C128-91EF-BA12-3DF1-215F1D0AF5D8}"/>
          </ac:picMkLst>
        </pc:picChg>
      </pc:sldChg>
      <pc:sldChg chg="addSp delSp modSp add replId">
        <pc:chgData name="Thomas DUFORETS" userId="S::thomas.duforets@rossel.fr::d1a5aa05-8740-4597-ae6f-7ae7e12581da" providerId="AD" clId="Web-{2C909FE7-B9D0-9DD4-13FD-E573770BB970}" dt="2025-04-11T07:56:05.012" v="253"/>
        <pc:sldMkLst>
          <pc:docMk/>
          <pc:sldMk cId="1473763500" sldId="261"/>
        </pc:sldMkLst>
        <pc:spChg chg="mod">
          <ac:chgData name="Thomas DUFORETS" userId="S::thomas.duforets@rossel.fr::d1a5aa05-8740-4597-ae6f-7ae7e12581da" providerId="AD" clId="Web-{2C909FE7-B9D0-9DD4-13FD-E573770BB970}" dt="2025-04-11T07:56:05.012" v="253"/>
          <ac:spMkLst>
            <pc:docMk/>
            <pc:sldMk cId="1473763500" sldId="261"/>
            <ac:spMk id="2" creationId="{60BE68BA-93F1-5AF2-E8FF-40E24C5F42CF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38:29.553" v="186"/>
          <ac:spMkLst>
            <pc:docMk/>
            <pc:sldMk cId="1473763500" sldId="261"/>
            <ac:spMk id="4" creationId="{D7120C88-7029-2D16-BB8B-A8A31A99FE71}"/>
          </ac:spMkLst>
        </pc:spChg>
        <pc:spChg chg="mod">
          <ac:chgData name="Thomas DUFORETS" userId="S::thomas.duforets@rossel.fr::d1a5aa05-8740-4597-ae6f-7ae7e12581da" providerId="AD" clId="Web-{2C909FE7-B9D0-9DD4-13FD-E573770BB970}" dt="2025-04-11T07:56:05.012" v="253"/>
          <ac:spMkLst>
            <pc:docMk/>
            <pc:sldMk cId="1473763500" sldId="261"/>
            <ac:spMk id="8" creationId="{36A1F378-DD9D-3A08-1352-7F90404E4059}"/>
          </ac:spMkLst>
        </pc:spChg>
        <pc:spChg chg="del">
          <ac:chgData name="Thomas DUFORETS" userId="S::thomas.duforets@rossel.fr::d1a5aa05-8740-4597-ae6f-7ae7e12581da" providerId="AD" clId="Web-{2C909FE7-B9D0-9DD4-13FD-E573770BB970}" dt="2025-04-11T07:39:12.274" v="194"/>
          <ac:spMkLst>
            <pc:docMk/>
            <pc:sldMk cId="1473763500" sldId="261"/>
            <ac:spMk id="89" creationId="{0BE5977C-0AF2-C300-2E8C-DF47BEBD9308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39:44.150" v="199"/>
          <ac:spMkLst>
            <pc:docMk/>
            <pc:sldMk cId="1473763500" sldId="261"/>
            <ac:spMk id="94" creationId="{A10049FB-9EB9-40A5-B47A-F88DBA104808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39:44.150" v="199"/>
          <ac:spMkLst>
            <pc:docMk/>
            <pc:sldMk cId="1473763500" sldId="261"/>
            <ac:spMk id="96" creationId="{9053E132-12E5-44D2-AA0E-9353E65AC083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39:44.150" v="198"/>
          <ac:spMkLst>
            <pc:docMk/>
            <pc:sldMk cId="1473763500" sldId="261"/>
            <ac:spMk id="101" creationId="{A10049FB-9EB9-40A5-B47A-F88DBA104808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39:44.150" v="198"/>
          <ac:spMkLst>
            <pc:docMk/>
            <pc:sldMk cId="1473763500" sldId="261"/>
            <ac:spMk id="103" creationId="{9053E132-12E5-44D2-AA0E-9353E65AC083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40:15.213" v="202"/>
          <ac:spMkLst>
            <pc:docMk/>
            <pc:sldMk cId="1473763500" sldId="261"/>
            <ac:spMk id="105" creationId="{D12AFDE8-E1ED-4A49-B8B3-4953F4B8ACB9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40:15.213" v="202"/>
          <ac:spMkLst>
            <pc:docMk/>
            <pc:sldMk cId="1473763500" sldId="261"/>
            <ac:spMk id="106" creationId="{7DAA46B9-B7E8-4487-B28E-C63A6EB7AA27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40:15.213" v="202"/>
          <ac:spMkLst>
            <pc:docMk/>
            <pc:sldMk cId="1473763500" sldId="261"/>
            <ac:spMk id="107" creationId="{C866818C-1E5F-475A-B310-3C06B555FB69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56:05.012" v="253"/>
          <ac:spMkLst>
            <pc:docMk/>
            <pc:sldMk cId="1473763500" sldId="261"/>
            <ac:spMk id="112" creationId="{A10049FB-9EB9-40A5-B47A-F88DBA104808}"/>
          </ac:spMkLst>
        </pc:spChg>
        <pc:spChg chg="add del">
          <ac:chgData name="Thomas DUFORETS" userId="S::thomas.duforets@rossel.fr::d1a5aa05-8740-4597-ae6f-7ae7e12581da" providerId="AD" clId="Web-{2C909FE7-B9D0-9DD4-13FD-E573770BB970}" dt="2025-04-11T07:56:05.012" v="253"/>
          <ac:spMkLst>
            <pc:docMk/>
            <pc:sldMk cId="1473763500" sldId="261"/>
            <ac:spMk id="114" creationId="{9053E132-12E5-44D2-AA0E-9353E65AC083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56:05.012" v="253"/>
          <ac:spMkLst>
            <pc:docMk/>
            <pc:sldMk cId="1473763500" sldId="261"/>
            <ac:spMk id="119" creationId="{C8A3C342-1D03-412F-8DD3-BF519E8E0AE9}"/>
          </ac:spMkLst>
        </pc:spChg>
        <pc:spChg chg="add">
          <ac:chgData name="Thomas DUFORETS" userId="S::thomas.duforets@rossel.fr::d1a5aa05-8740-4597-ae6f-7ae7e12581da" providerId="AD" clId="Web-{2C909FE7-B9D0-9DD4-13FD-E573770BB970}" dt="2025-04-11T07:56:05.012" v="253"/>
          <ac:spMkLst>
            <pc:docMk/>
            <pc:sldMk cId="1473763500" sldId="261"/>
            <ac:spMk id="121" creationId="{81CC9B02-E087-4350-AEBD-2C3CF001AF01}"/>
          </ac:spMkLst>
        </pc:spChg>
        <pc:picChg chg="add mod ord modCrop">
          <ac:chgData name="Thomas DUFORETS" userId="S::thomas.duforets@rossel.fr::d1a5aa05-8740-4597-ae6f-7ae7e12581da" providerId="AD" clId="Web-{2C909FE7-B9D0-9DD4-13FD-E573770BB970}" dt="2025-04-11T07:56:05.012" v="253"/>
          <ac:picMkLst>
            <pc:docMk/>
            <pc:sldMk cId="1473763500" sldId="261"/>
            <ac:picMk id="3" creationId="{94A18ADA-33A0-FA0C-506D-56716C22C0DC}"/>
          </ac:picMkLst>
        </pc:picChg>
        <pc:picChg chg="add mod">
          <ac:chgData name="Thomas DUFORETS" userId="S::thomas.duforets@rossel.fr::d1a5aa05-8740-4597-ae6f-7ae7e12581da" providerId="AD" clId="Web-{2C909FE7-B9D0-9DD4-13FD-E573770BB970}" dt="2025-04-11T07:56:05.012" v="253"/>
          <ac:picMkLst>
            <pc:docMk/>
            <pc:sldMk cId="1473763500" sldId="261"/>
            <ac:picMk id="5" creationId="{9A9F5D87-ED2B-0BAF-B2A3-EFC171CDD71A}"/>
          </ac:picMkLst>
        </pc:picChg>
        <pc:picChg chg="del mod">
          <ac:chgData name="Thomas DUFORETS" userId="S::thomas.duforets@rossel.fr::d1a5aa05-8740-4597-ae6f-7ae7e12581da" providerId="AD" clId="Web-{2C909FE7-B9D0-9DD4-13FD-E573770BB970}" dt="2025-04-11T07:55:51.402" v="250"/>
          <ac:picMkLst>
            <pc:docMk/>
            <pc:sldMk cId="1473763500" sldId="261"/>
            <ac:picMk id="9" creationId="{32D64307-F3CA-A90A-DF81-88AD309FAB8D}"/>
          </ac:picMkLst>
        </pc:picChg>
      </pc:sldChg>
    </pc:docChg>
  </pc:docChgLst>
  <pc:docChgLst>
    <pc:chgData name="Thomas DUFORETS" userId="S::thomas.duforets@rossel.fr::d1a5aa05-8740-4597-ae6f-7ae7e12581da" providerId="AD" clId="Web-{BEA5AD13-D700-364E-414C-F2146FD3B202}"/>
    <pc:docChg chg="modSld">
      <pc:chgData name="Thomas DUFORETS" userId="S::thomas.duforets@rossel.fr::d1a5aa05-8740-4597-ae6f-7ae7e12581da" providerId="AD" clId="Web-{BEA5AD13-D700-364E-414C-F2146FD3B202}" dt="2025-04-24T11:52:56.673" v="54" actId="1076"/>
      <pc:docMkLst>
        <pc:docMk/>
      </pc:docMkLst>
      <pc:sldChg chg="modSp">
        <pc:chgData name="Thomas DUFORETS" userId="S::thomas.duforets@rossel.fr::d1a5aa05-8740-4597-ae6f-7ae7e12581da" providerId="AD" clId="Web-{BEA5AD13-D700-364E-414C-F2146FD3B202}" dt="2025-04-24T11:43:27.165" v="36" actId="20577"/>
        <pc:sldMkLst>
          <pc:docMk/>
          <pc:sldMk cId="1430625324" sldId="257"/>
        </pc:sldMkLst>
        <pc:spChg chg="mod">
          <ac:chgData name="Thomas DUFORETS" userId="S::thomas.duforets@rossel.fr::d1a5aa05-8740-4597-ae6f-7ae7e12581da" providerId="AD" clId="Web-{BEA5AD13-D700-364E-414C-F2146FD3B202}" dt="2025-04-24T11:43:27.165" v="36" actId="20577"/>
          <ac:spMkLst>
            <pc:docMk/>
            <pc:sldMk cId="1430625324" sldId="257"/>
            <ac:spMk id="42" creationId="{65B2E36F-B22C-5C62-7C68-3EB35C7B0326}"/>
          </ac:spMkLst>
        </pc:spChg>
        <pc:picChg chg="mod">
          <ac:chgData name="Thomas DUFORETS" userId="S::thomas.duforets@rossel.fr::d1a5aa05-8740-4597-ae6f-7ae7e12581da" providerId="AD" clId="Web-{BEA5AD13-D700-364E-414C-F2146FD3B202}" dt="2025-04-24T07:16:13.241" v="8" actId="1076"/>
          <ac:picMkLst>
            <pc:docMk/>
            <pc:sldMk cId="1430625324" sldId="257"/>
            <ac:picMk id="5" creationId="{0F0B9A8C-5A58-8C72-3F7E-18FED74CF5E4}"/>
          </ac:picMkLst>
        </pc:picChg>
      </pc:sldChg>
      <pc:sldChg chg="modSp">
        <pc:chgData name="Thomas DUFORETS" userId="S::thomas.duforets@rossel.fr::d1a5aa05-8740-4597-ae6f-7ae7e12581da" providerId="AD" clId="Web-{BEA5AD13-D700-364E-414C-F2146FD3B202}" dt="2025-04-24T08:14:05.688" v="27" actId="20577"/>
        <pc:sldMkLst>
          <pc:docMk/>
          <pc:sldMk cId="2239984536" sldId="258"/>
        </pc:sldMkLst>
        <pc:spChg chg="mod">
          <ac:chgData name="Thomas DUFORETS" userId="S::thomas.duforets@rossel.fr::d1a5aa05-8740-4597-ae6f-7ae7e12581da" providerId="AD" clId="Web-{BEA5AD13-D700-364E-414C-F2146FD3B202}" dt="2025-04-24T08:14:05.688" v="27" actId="20577"/>
          <ac:spMkLst>
            <pc:docMk/>
            <pc:sldMk cId="2239984536" sldId="258"/>
            <ac:spMk id="4" creationId="{F207A610-AF61-CFD7-9269-05F2452AC409}"/>
          </ac:spMkLst>
        </pc:spChg>
      </pc:sldChg>
      <pc:sldChg chg="addSp delSp modSp mod setBg setClrOvrMap">
        <pc:chgData name="Thomas DUFORETS" userId="S::thomas.duforets@rossel.fr::d1a5aa05-8740-4597-ae6f-7ae7e12581da" providerId="AD" clId="Web-{BEA5AD13-D700-364E-414C-F2146FD3B202}" dt="2025-04-24T11:52:56.673" v="54" actId="1076"/>
        <pc:sldMkLst>
          <pc:docMk/>
          <pc:sldMk cId="2790698013" sldId="259"/>
        </pc:sldMkLst>
        <pc:spChg chg="mod">
          <ac:chgData name="Thomas DUFORETS" userId="S::thomas.duforets@rossel.fr::d1a5aa05-8740-4597-ae6f-7ae7e12581da" providerId="AD" clId="Web-{BEA5AD13-D700-364E-414C-F2146FD3B202}" dt="2025-04-24T11:48:41.655" v="53"/>
          <ac:spMkLst>
            <pc:docMk/>
            <pc:sldMk cId="2790698013" sldId="259"/>
            <ac:spMk id="2" creationId="{9792B4AE-F13E-B564-B6DF-9E0FA6B7C994}"/>
          </ac:spMkLst>
        </pc:spChg>
        <pc:spChg chg="add del">
          <ac:chgData name="Thomas DUFORETS" userId="S::thomas.duforets@rossel.fr::d1a5aa05-8740-4597-ae6f-7ae7e12581da" providerId="AD" clId="Web-{BEA5AD13-D700-364E-414C-F2146FD3B202}" dt="2025-04-24T11:48:41.655" v="53"/>
          <ac:spMkLst>
            <pc:docMk/>
            <pc:sldMk cId="2790698013" sldId="259"/>
            <ac:spMk id="244" creationId="{B4AAD3FD-83A5-4B89-9F8F-01B8870865BE}"/>
          </ac:spMkLst>
        </pc:spChg>
        <pc:spChg chg="add del">
          <ac:chgData name="Thomas DUFORETS" userId="S::thomas.duforets@rossel.fr::d1a5aa05-8740-4597-ae6f-7ae7e12581da" providerId="AD" clId="Web-{BEA5AD13-D700-364E-414C-F2146FD3B202}" dt="2025-04-24T11:48:41.655" v="53"/>
          <ac:spMkLst>
            <pc:docMk/>
            <pc:sldMk cId="2790698013" sldId="259"/>
            <ac:spMk id="246" creationId="{61752F1D-FC0F-4103-9584-630E643CCDA6}"/>
          </ac:spMkLst>
        </pc:spChg>
        <pc:spChg chg="add del">
          <ac:chgData name="Thomas DUFORETS" userId="S::thomas.duforets@rossel.fr::d1a5aa05-8740-4597-ae6f-7ae7e12581da" providerId="AD" clId="Web-{BEA5AD13-D700-364E-414C-F2146FD3B202}" dt="2025-04-24T11:48:41.655" v="53"/>
          <ac:spMkLst>
            <pc:docMk/>
            <pc:sldMk cId="2790698013" sldId="259"/>
            <ac:spMk id="248" creationId="{70151CB7-E7DE-4917-B831-01DF9CE01306}"/>
          </ac:spMkLst>
        </pc:spChg>
        <pc:spChg chg="add del">
          <ac:chgData name="Thomas DUFORETS" userId="S::thomas.duforets@rossel.fr::d1a5aa05-8740-4597-ae6f-7ae7e12581da" providerId="AD" clId="Web-{BEA5AD13-D700-364E-414C-F2146FD3B202}" dt="2025-04-24T11:48:41.655" v="53"/>
          <ac:spMkLst>
            <pc:docMk/>
            <pc:sldMk cId="2790698013" sldId="259"/>
            <ac:spMk id="250" creationId="{A92A1116-1C84-41DF-B803-1F7B0883EC82}"/>
          </ac:spMkLst>
        </pc:spChg>
        <pc:spChg chg="add del">
          <ac:chgData name="Thomas DUFORETS" userId="S::thomas.duforets@rossel.fr::d1a5aa05-8740-4597-ae6f-7ae7e12581da" providerId="AD" clId="Web-{BEA5AD13-D700-364E-414C-F2146FD3B202}" dt="2025-04-24T11:48:41.655" v="53"/>
          <ac:spMkLst>
            <pc:docMk/>
            <pc:sldMk cId="2790698013" sldId="259"/>
            <ac:spMk id="255" creationId="{B52D69C2-6C47-427C-AE60-582FE30B22A7}"/>
          </ac:spMkLst>
        </pc:spChg>
        <pc:spChg chg="add del">
          <ac:chgData name="Thomas DUFORETS" userId="S::thomas.duforets@rossel.fr::d1a5aa05-8740-4597-ae6f-7ae7e12581da" providerId="AD" clId="Web-{BEA5AD13-D700-364E-414C-F2146FD3B202}" dt="2025-04-24T11:48:41.655" v="53"/>
          <ac:spMkLst>
            <pc:docMk/>
            <pc:sldMk cId="2790698013" sldId="259"/>
            <ac:spMk id="257" creationId="{E849FE61-12C4-4A06-A722-B545DE0C8A24}"/>
          </ac:spMkLst>
        </pc:spChg>
        <pc:spChg chg="add del">
          <ac:chgData name="Thomas DUFORETS" userId="S::thomas.duforets@rossel.fr::d1a5aa05-8740-4597-ae6f-7ae7e12581da" providerId="AD" clId="Web-{BEA5AD13-D700-364E-414C-F2146FD3B202}" dt="2025-04-24T11:48:41.655" v="53"/>
          <ac:spMkLst>
            <pc:docMk/>
            <pc:sldMk cId="2790698013" sldId="259"/>
            <ac:spMk id="259" creationId="{7FB12D8C-572F-4417-9FE1-D691A132F69F}"/>
          </ac:spMkLst>
        </pc:spChg>
        <pc:picChg chg="mod ord">
          <ac:chgData name="Thomas DUFORETS" userId="S::thomas.duforets@rossel.fr::d1a5aa05-8740-4597-ae6f-7ae7e12581da" providerId="AD" clId="Web-{BEA5AD13-D700-364E-414C-F2146FD3B202}" dt="2025-04-24T11:48:41.655" v="53"/>
          <ac:picMkLst>
            <pc:docMk/>
            <pc:sldMk cId="2790698013" sldId="259"/>
            <ac:picMk id="8" creationId="{965C6C3D-3465-8739-9D5C-F149F7AD8853}"/>
          </ac:picMkLst>
        </pc:picChg>
        <pc:picChg chg="mod">
          <ac:chgData name="Thomas DUFORETS" userId="S::thomas.duforets@rossel.fr::d1a5aa05-8740-4597-ae6f-7ae7e12581da" providerId="AD" clId="Web-{BEA5AD13-D700-364E-414C-F2146FD3B202}" dt="2025-04-24T11:52:56.673" v="54" actId="1076"/>
          <ac:picMkLst>
            <pc:docMk/>
            <pc:sldMk cId="2790698013" sldId="259"/>
            <ac:picMk id="239" creationId="{406E797F-E298-3932-13AE-6F3ACC1FA63A}"/>
          </ac:picMkLst>
        </pc:picChg>
      </pc:sldChg>
      <pc:sldChg chg="modSp">
        <pc:chgData name="Thomas DUFORETS" userId="S::thomas.duforets@rossel.fr::d1a5aa05-8740-4597-ae6f-7ae7e12581da" providerId="AD" clId="Web-{BEA5AD13-D700-364E-414C-F2146FD3B202}" dt="2025-04-24T08:39:04.379" v="31" actId="14100"/>
        <pc:sldMkLst>
          <pc:docMk/>
          <pc:sldMk cId="3004828629" sldId="260"/>
        </pc:sldMkLst>
        <pc:spChg chg="mod">
          <ac:chgData name="Thomas DUFORETS" userId="S::thomas.duforets@rossel.fr::d1a5aa05-8740-4597-ae6f-7ae7e12581da" providerId="AD" clId="Web-{BEA5AD13-D700-364E-414C-F2146FD3B202}" dt="2025-04-24T08:39:04.379" v="31" actId="14100"/>
          <ac:spMkLst>
            <pc:docMk/>
            <pc:sldMk cId="3004828629" sldId="260"/>
            <ac:spMk id="8" creationId="{1E35457C-A892-3912-EF07-21E09ED3AE46}"/>
          </ac:spMkLst>
        </pc:spChg>
      </pc:sldChg>
      <pc:sldChg chg="modSp modNotes">
        <pc:chgData name="Thomas DUFORETS" userId="S::thomas.duforets@rossel.fr::d1a5aa05-8740-4597-ae6f-7ae7e12581da" providerId="AD" clId="Web-{BEA5AD13-D700-364E-414C-F2146FD3B202}" dt="2025-04-24T11:47:39.339" v="51"/>
        <pc:sldMkLst>
          <pc:docMk/>
          <pc:sldMk cId="1473763500" sldId="261"/>
        </pc:sldMkLst>
        <pc:spChg chg="mod">
          <ac:chgData name="Thomas DUFORETS" userId="S::thomas.duforets@rossel.fr::d1a5aa05-8740-4597-ae6f-7ae7e12581da" providerId="AD" clId="Web-{BEA5AD13-D700-364E-414C-F2146FD3B202}" dt="2025-04-24T11:46:50.132" v="44" actId="20577"/>
          <ac:spMkLst>
            <pc:docMk/>
            <pc:sldMk cId="1473763500" sldId="261"/>
            <ac:spMk id="8" creationId="{36A1F378-DD9D-3A08-1352-7F90404E4059}"/>
          </ac:spMkLst>
        </pc:spChg>
        <pc:picChg chg="mod">
          <ac:chgData name="Thomas DUFORETS" userId="S::thomas.duforets@rossel.fr::d1a5aa05-8740-4597-ae6f-7ae7e12581da" providerId="AD" clId="Web-{BEA5AD13-D700-364E-414C-F2146FD3B202}" dt="2025-04-24T11:46:14.583" v="42" actId="1076"/>
          <ac:picMkLst>
            <pc:docMk/>
            <pc:sldMk cId="1473763500" sldId="261"/>
            <ac:picMk id="3" creationId="{94A18ADA-33A0-FA0C-506D-56716C22C0DC}"/>
          </ac:picMkLst>
        </pc:picChg>
        <pc:picChg chg="mod">
          <ac:chgData name="Thomas DUFORETS" userId="S::thomas.duforets@rossel.fr::d1a5aa05-8740-4597-ae6f-7ae7e12581da" providerId="AD" clId="Web-{BEA5AD13-D700-364E-414C-F2146FD3B202}" dt="2025-04-24T11:46:11.411" v="41" actId="1076"/>
          <ac:picMkLst>
            <pc:docMk/>
            <pc:sldMk cId="1473763500" sldId="261"/>
            <ac:picMk id="5" creationId="{9A9F5D87-ED2B-0BAF-B2A3-EFC171CDD71A}"/>
          </ac:picMkLst>
        </pc:picChg>
      </pc:sldChg>
    </pc:docChg>
  </pc:docChgLst>
  <pc:docChgLst>
    <pc:chgData name="Thomas DUFORETS" userId="S::thomas.duforets@rossel.fr::d1a5aa05-8740-4597-ae6f-7ae7e12581da" providerId="AD" clId="Web-{8C995992-16BC-FCCF-9667-EFCEC5199E41}"/>
    <pc:docChg chg="modSld">
      <pc:chgData name="Thomas DUFORETS" userId="S::thomas.duforets@rossel.fr::d1a5aa05-8740-4597-ae6f-7ae7e12581da" providerId="AD" clId="Web-{8C995992-16BC-FCCF-9667-EFCEC5199E41}" dt="2025-04-25T11:23:01.418" v="41"/>
      <pc:docMkLst>
        <pc:docMk/>
      </pc:docMkLst>
      <pc:sldChg chg="addSp delSp modSp">
        <pc:chgData name="Thomas DUFORETS" userId="S::thomas.duforets@rossel.fr::d1a5aa05-8740-4597-ae6f-7ae7e12581da" providerId="AD" clId="Web-{8C995992-16BC-FCCF-9667-EFCEC5199E41}" dt="2025-04-25T11:23:01.418" v="41"/>
        <pc:sldMkLst>
          <pc:docMk/>
          <pc:sldMk cId="2239984536" sldId="258"/>
        </pc:sldMkLst>
        <pc:spChg chg="mod">
          <ac:chgData name="Thomas DUFORETS" userId="S::thomas.duforets@rossel.fr::d1a5aa05-8740-4597-ae6f-7ae7e12581da" providerId="AD" clId="Web-{8C995992-16BC-FCCF-9667-EFCEC5199E41}" dt="2025-04-25T11:08:54.034" v="29"/>
          <ac:spMkLst>
            <pc:docMk/>
            <pc:sldMk cId="2239984536" sldId="258"/>
            <ac:spMk id="2" creationId="{88349AF0-DBC8-B472-AFE2-034426151E8A}"/>
          </ac:spMkLst>
        </pc:spChg>
        <pc:spChg chg="mod ord">
          <ac:chgData name="Thomas DUFORETS" userId="S::thomas.duforets@rossel.fr::d1a5aa05-8740-4597-ae6f-7ae7e12581da" providerId="AD" clId="Web-{8C995992-16BC-FCCF-9667-EFCEC5199E41}" dt="2025-04-25T11:10:29.506" v="33" actId="20577"/>
          <ac:spMkLst>
            <pc:docMk/>
            <pc:sldMk cId="2239984536" sldId="258"/>
            <ac:spMk id="4" creationId="{F207A610-AF61-CFD7-9269-05F2452AC409}"/>
          </ac:spMkLst>
        </pc:spChg>
        <pc:spChg chg="add del">
          <ac:chgData name="Thomas DUFORETS" userId="S::thomas.duforets@rossel.fr::d1a5aa05-8740-4597-ae6f-7ae7e12581da" providerId="AD" clId="Web-{8C995992-16BC-FCCF-9667-EFCEC5199E41}" dt="2025-04-25T11:06:20.061" v="4"/>
          <ac:spMkLst>
            <pc:docMk/>
            <pc:sldMk cId="2239984536" sldId="258"/>
            <ac:spMk id="91" creationId="{A10049FB-9EB9-40A5-B47A-F88DBA104808}"/>
          </ac:spMkLst>
        </pc:spChg>
        <pc:spChg chg="add del">
          <ac:chgData name="Thomas DUFORETS" userId="S::thomas.duforets@rossel.fr::d1a5aa05-8740-4597-ae6f-7ae7e12581da" providerId="AD" clId="Web-{8C995992-16BC-FCCF-9667-EFCEC5199E41}" dt="2025-04-25T11:06:20.061" v="4"/>
          <ac:spMkLst>
            <pc:docMk/>
            <pc:sldMk cId="2239984536" sldId="258"/>
            <ac:spMk id="92" creationId="{9053E132-12E5-44D2-AA0E-9353E65AC083}"/>
          </ac:spMkLst>
        </pc:spChg>
        <pc:spChg chg="add del">
          <ac:chgData name="Thomas DUFORETS" userId="S::thomas.duforets@rossel.fr::d1a5aa05-8740-4597-ae6f-7ae7e12581da" providerId="AD" clId="Web-{8C995992-16BC-FCCF-9667-EFCEC5199E41}" dt="2025-04-25T11:06:20.046" v="3"/>
          <ac:spMkLst>
            <pc:docMk/>
            <pc:sldMk cId="2239984536" sldId="258"/>
            <ac:spMk id="97" creationId="{01F06C3F-35EE-478B-B96B-1247519C73C3}"/>
          </ac:spMkLst>
        </pc:spChg>
        <pc:spChg chg="add del">
          <ac:chgData name="Thomas DUFORETS" userId="S::thomas.duforets@rossel.fr::d1a5aa05-8740-4597-ae6f-7ae7e12581da" providerId="AD" clId="Web-{8C995992-16BC-FCCF-9667-EFCEC5199E41}" dt="2025-04-25T11:06:20.046" v="3"/>
          <ac:spMkLst>
            <pc:docMk/>
            <pc:sldMk cId="2239984536" sldId="258"/>
            <ac:spMk id="99" creationId="{72742D7C-18EF-4DDC-B3B1-7D394C348ACC}"/>
          </ac:spMkLst>
        </pc:spChg>
        <pc:spChg chg="add del">
          <ac:chgData name="Thomas DUFORETS" userId="S::thomas.duforets@rossel.fr::d1a5aa05-8740-4597-ae6f-7ae7e12581da" providerId="AD" clId="Web-{8C995992-16BC-FCCF-9667-EFCEC5199E41}" dt="2025-04-25T11:06:20.046" v="3"/>
          <ac:spMkLst>
            <pc:docMk/>
            <pc:sldMk cId="2239984536" sldId="258"/>
            <ac:spMk id="101" creationId="{5DFB004C-C794-45CE-846D-166C532D642C}"/>
          </ac:spMkLst>
        </pc:spChg>
        <pc:spChg chg="add del">
          <ac:chgData name="Thomas DUFORETS" userId="S::thomas.duforets@rossel.fr::d1a5aa05-8740-4597-ae6f-7ae7e12581da" providerId="AD" clId="Web-{8C995992-16BC-FCCF-9667-EFCEC5199E41}" dt="2025-04-25T11:08:54.034" v="29"/>
          <ac:spMkLst>
            <pc:docMk/>
            <pc:sldMk cId="2239984536" sldId="258"/>
            <ac:spMk id="103" creationId="{18073EE4-EB60-444A-A7EA-82035FCDE085}"/>
          </ac:spMkLst>
        </pc:spChg>
        <pc:spChg chg="add del">
          <ac:chgData name="Thomas DUFORETS" userId="S::thomas.duforets@rossel.fr::d1a5aa05-8740-4597-ae6f-7ae7e12581da" providerId="AD" clId="Web-{8C995992-16BC-FCCF-9667-EFCEC5199E41}" dt="2025-04-25T11:08:54.034" v="29"/>
          <ac:spMkLst>
            <pc:docMk/>
            <pc:sldMk cId="2239984536" sldId="258"/>
            <ac:spMk id="104" creationId="{86AD7ABD-24C8-4B21-A948-ABC2F8C70B69}"/>
          </ac:spMkLst>
        </pc:spChg>
        <pc:spChg chg="add del">
          <ac:chgData name="Thomas DUFORETS" userId="S::thomas.duforets@rossel.fr::d1a5aa05-8740-4597-ae6f-7ae7e12581da" providerId="AD" clId="Web-{8C995992-16BC-FCCF-9667-EFCEC5199E41}" dt="2025-04-25T11:08:54.034" v="29"/>
          <ac:spMkLst>
            <pc:docMk/>
            <pc:sldMk cId="2239984536" sldId="258"/>
            <ac:spMk id="105" creationId="{B63082B3-0202-4A7D-A42B-721E4CE9E2D4}"/>
          </ac:spMkLst>
        </pc:spChg>
        <pc:spChg chg="add">
          <ac:chgData name="Thomas DUFORETS" userId="S::thomas.duforets@rossel.fr::d1a5aa05-8740-4597-ae6f-7ae7e12581da" providerId="AD" clId="Web-{8C995992-16BC-FCCF-9667-EFCEC5199E41}" dt="2025-04-25T11:08:54.034" v="29"/>
          <ac:spMkLst>
            <pc:docMk/>
            <pc:sldMk cId="2239984536" sldId="258"/>
            <ac:spMk id="110" creationId="{EC063658-D7A9-4A59-9E1F-069655F97B60}"/>
          </ac:spMkLst>
        </pc:spChg>
        <pc:spChg chg="add">
          <ac:chgData name="Thomas DUFORETS" userId="S::thomas.duforets@rossel.fr::d1a5aa05-8740-4597-ae6f-7ae7e12581da" providerId="AD" clId="Web-{8C995992-16BC-FCCF-9667-EFCEC5199E41}" dt="2025-04-25T11:08:54.034" v="29"/>
          <ac:spMkLst>
            <pc:docMk/>
            <pc:sldMk cId="2239984536" sldId="258"/>
            <ac:spMk id="112" creationId="{ABC78E0B-AF79-47D0-A798-21438D85BB0F}"/>
          </ac:spMkLst>
        </pc:spChg>
        <pc:picChg chg="add del mod">
          <ac:chgData name="Thomas DUFORETS" userId="S::thomas.duforets@rossel.fr::d1a5aa05-8740-4597-ae6f-7ae7e12581da" providerId="AD" clId="Web-{8C995992-16BC-FCCF-9667-EFCEC5199E41}" dt="2025-04-25T11:08:25.783" v="26"/>
          <ac:picMkLst>
            <pc:docMk/>
            <pc:sldMk cId="2239984536" sldId="258"/>
            <ac:picMk id="3" creationId="{39DAEF1F-A487-4A23-7C6E-C9E1CDD589F7}"/>
          </ac:picMkLst>
        </pc:picChg>
        <pc:picChg chg="add mod">
          <ac:chgData name="Thomas DUFORETS" userId="S::thomas.duforets@rossel.fr::d1a5aa05-8740-4597-ae6f-7ae7e12581da" providerId="AD" clId="Web-{8C995992-16BC-FCCF-9667-EFCEC5199E41}" dt="2025-04-25T11:08:54.034" v="29"/>
          <ac:picMkLst>
            <pc:docMk/>
            <pc:sldMk cId="2239984536" sldId="258"/>
            <ac:picMk id="5" creationId="{A04A30D2-C152-97DC-998A-03808753656F}"/>
          </ac:picMkLst>
        </pc:picChg>
        <pc:picChg chg="mod ord">
          <ac:chgData name="Thomas DUFORETS" userId="S::thomas.duforets@rossel.fr::d1a5aa05-8740-4597-ae6f-7ae7e12581da" providerId="AD" clId="Web-{8C995992-16BC-FCCF-9667-EFCEC5199E41}" dt="2025-04-25T11:08:54.034" v="29"/>
          <ac:picMkLst>
            <pc:docMk/>
            <pc:sldMk cId="2239984536" sldId="258"/>
            <ac:picMk id="10" creationId="{0FC8A0B1-29CF-D663-763F-F2FB1B226D13}"/>
          </ac:picMkLst>
        </pc:picChg>
        <pc:picChg chg="mod modCrop">
          <ac:chgData name="Thomas DUFORETS" userId="S::thomas.duforets@rossel.fr::d1a5aa05-8740-4597-ae6f-7ae7e12581da" providerId="AD" clId="Web-{8C995992-16BC-FCCF-9667-EFCEC5199E41}" dt="2025-04-25T11:23:01.418" v="41"/>
          <ac:picMkLst>
            <pc:docMk/>
            <pc:sldMk cId="2239984536" sldId="258"/>
            <ac:picMk id="11" creationId="{67E5B4CB-6681-7B1A-8A2A-ED29C8A44069}"/>
          </ac:picMkLst>
        </pc:picChg>
      </pc:sldChg>
      <pc:sldChg chg="modSp">
        <pc:chgData name="Thomas DUFORETS" userId="S::thomas.duforets@rossel.fr::d1a5aa05-8740-4597-ae6f-7ae7e12581da" providerId="AD" clId="Web-{8C995992-16BC-FCCF-9667-EFCEC5199E41}" dt="2025-04-25T11:18:07.284" v="39" actId="1076"/>
        <pc:sldMkLst>
          <pc:docMk/>
          <pc:sldMk cId="2790698013" sldId="259"/>
        </pc:sldMkLst>
        <pc:graphicFrameChg chg="mod">
          <ac:chgData name="Thomas DUFORETS" userId="S::thomas.duforets@rossel.fr::d1a5aa05-8740-4597-ae6f-7ae7e12581da" providerId="AD" clId="Web-{8C995992-16BC-FCCF-9667-EFCEC5199E41}" dt="2025-04-25T11:18:07.284" v="39" actId="1076"/>
          <ac:graphicFrameMkLst>
            <pc:docMk/>
            <pc:sldMk cId="2790698013" sldId="259"/>
            <ac:graphicFrameMk id="16" creationId="{A441DF47-B92A-E184-7D51-34BFCCC6C26D}"/>
          </ac:graphicFrameMkLst>
        </pc:graphicFrameChg>
        <pc:picChg chg="mod">
          <ac:chgData name="Thomas DUFORETS" userId="S::thomas.duforets@rossel.fr::d1a5aa05-8740-4597-ae6f-7ae7e12581da" providerId="AD" clId="Web-{8C995992-16BC-FCCF-9667-EFCEC5199E41}" dt="2025-04-25T11:17:36.830" v="35" actId="1076"/>
          <ac:picMkLst>
            <pc:docMk/>
            <pc:sldMk cId="2790698013" sldId="259"/>
            <ac:picMk id="239" creationId="{406E797F-E298-3932-13AE-6F3ACC1FA63A}"/>
          </ac:picMkLst>
        </pc:picChg>
      </pc:sldChg>
    </pc:docChg>
  </pc:docChgLst>
  <pc:docChgLst>
    <pc:chgData name="Thomas DUFORETS" userId="S::thomas.duforets@rossel.fr::d1a5aa05-8740-4597-ae6f-7ae7e12581da" providerId="AD" clId="Web-{36552543-E543-1913-116C-BE3923C95CE2}"/>
    <pc:docChg chg="addSld modSld">
      <pc:chgData name="Thomas DUFORETS" userId="S::thomas.duforets@rossel.fr::d1a5aa05-8740-4597-ae6f-7ae7e12581da" providerId="AD" clId="Web-{36552543-E543-1913-116C-BE3923C95CE2}" dt="2025-04-10T11:27:58.852" v="263" actId="20577"/>
      <pc:docMkLst>
        <pc:docMk/>
      </pc:docMkLst>
      <pc:sldChg chg="modSp">
        <pc:chgData name="Thomas DUFORETS" userId="S::thomas.duforets@rossel.fr::d1a5aa05-8740-4597-ae6f-7ae7e12581da" providerId="AD" clId="Web-{36552543-E543-1913-116C-BE3923C95CE2}" dt="2025-04-10T11:01:45.361" v="248" actId="20577"/>
        <pc:sldMkLst>
          <pc:docMk/>
          <pc:sldMk cId="1430625324" sldId="257"/>
        </pc:sldMkLst>
        <pc:spChg chg="mod">
          <ac:chgData name="Thomas DUFORETS" userId="S::thomas.duforets@rossel.fr::d1a5aa05-8740-4597-ae6f-7ae7e12581da" providerId="AD" clId="Web-{36552543-E543-1913-116C-BE3923C95CE2}" dt="2025-04-10T11:01:45.361" v="248" actId="20577"/>
          <ac:spMkLst>
            <pc:docMk/>
            <pc:sldMk cId="1430625324" sldId="257"/>
            <ac:spMk id="42" creationId="{65B2E36F-B22C-5C62-7C68-3EB35C7B0326}"/>
          </ac:spMkLst>
        </pc:spChg>
      </pc:sldChg>
      <pc:sldChg chg="addSp delSp modSp mod setBg setClrOvrMap">
        <pc:chgData name="Thomas DUFORETS" userId="S::thomas.duforets@rossel.fr::d1a5aa05-8740-4597-ae6f-7ae7e12581da" providerId="AD" clId="Web-{36552543-E543-1913-116C-BE3923C95CE2}" dt="2025-04-10T10:03:30.868" v="90" actId="20577"/>
        <pc:sldMkLst>
          <pc:docMk/>
          <pc:sldMk cId="2239984536" sldId="258"/>
        </pc:sldMkLst>
        <pc:spChg chg="mod">
          <ac:chgData name="Thomas DUFORETS" userId="S::thomas.duforets@rossel.fr::d1a5aa05-8740-4597-ae6f-7ae7e12581da" providerId="AD" clId="Web-{36552543-E543-1913-116C-BE3923C95CE2}" dt="2025-04-10T10:02:43.412" v="85"/>
          <ac:spMkLst>
            <pc:docMk/>
            <pc:sldMk cId="2239984536" sldId="258"/>
            <ac:spMk id="2" creationId="{88349AF0-DBC8-B472-AFE2-034426151E8A}"/>
          </ac:spMkLst>
        </pc:spChg>
        <pc:spChg chg="mod">
          <ac:chgData name="Thomas DUFORETS" userId="S::thomas.duforets@rossel.fr::d1a5aa05-8740-4597-ae6f-7ae7e12581da" providerId="AD" clId="Web-{36552543-E543-1913-116C-BE3923C95CE2}" dt="2025-04-10T10:03:30.868" v="90" actId="20577"/>
          <ac:spMkLst>
            <pc:docMk/>
            <pc:sldMk cId="2239984536" sldId="258"/>
            <ac:spMk id="4" creationId="{F207A610-AF61-CFD7-9269-05F2452AC409}"/>
          </ac:spMkLst>
        </pc:spChg>
        <pc:spChg chg="del">
          <ac:chgData name="Thomas DUFORETS" userId="S::thomas.duforets@rossel.fr::d1a5aa05-8740-4597-ae6f-7ae7e12581da" providerId="AD" clId="Web-{36552543-E543-1913-116C-BE3923C95CE2}" dt="2025-04-10T09:57:17.025" v="0"/>
          <ac:spMkLst>
            <pc:docMk/>
            <pc:sldMk cId="2239984536" sldId="258"/>
            <ac:spMk id="37" creationId="{052BEFF1-896C-45B1-B02C-96A6A1BC389A}"/>
          </ac:spMkLst>
        </pc:spChg>
        <pc:spChg chg="del">
          <ac:chgData name="Thomas DUFORETS" userId="S::thomas.duforets@rossel.fr::d1a5aa05-8740-4597-ae6f-7ae7e12581da" providerId="AD" clId="Web-{36552543-E543-1913-116C-BE3923C95CE2}" dt="2025-04-10T09:57:17.025" v="0"/>
          <ac:spMkLst>
            <pc:docMk/>
            <pc:sldMk cId="2239984536" sldId="258"/>
            <ac:spMk id="39" creationId="{BB237A14-61B1-4C00-A670-5D8D68A8668E}"/>
          </ac:spMkLst>
        </pc:spChg>
        <pc:spChg chg="del">
          <ac:chgData name="Thomas DUFORETS" userId="S::thomas.duforets@rossel.fr::d1a5aa05-8740-4597-ae6f-7ae7e12581da" providerId="AD" clId="Web-{36552543-E543-1913-116C-BE3923C95CE2}" dt="2025-04-10T09:57:17.025" v="0"/>
          <ac:spMkLst>
            <pc:docMk/>
            <pc:sldMk cId="2239984536" sldId="258"/>
            <ac:spMk id="41" creationId="{8598F259-6F54-47A3-8D13-1603D786A328}"/>
          </ac:spMkLst>
        </pc:spChg>
        <pc:spChg chg="del">
          <ac:chgData name="Thomas DUFORETS" userId="S::thomas.duforets@rossel.fr::d1a5aa05-8740-4597-ae6f-7ae7e12581da" providerId="AD" clId="Web-{36552543-E543-1913-116C-BE3923C95CE2}" dt="2025-04-10T09:57:17.025" v="0"/>
          <ac:spMkLst>
            <pc:docMk/>
            <pc:sldMk cId="2239984536" sldId="258"/>
            <ac:spMk id="43" creationId="{0BA768A8-4FED-4ED8-9E46-6BE72188ECD2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09:59:14.357" v="23"/>
          <ac:spMkLst>
            <pc:docMk/>
            <pc:sldMk cId="2239984536" sldId="258"/>
            <ac:spMk id="48" creationId="{C77F74B7-5344-4985-8463-5B8EE7030F16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09:59:14.357" v="23"/>
          <ac:spMkLst>
            <pc:docMk/>
            <pc:sldMk cId="2239984536" sldId="258"/>
            <ac:spMk id="50" creationId="{0E38218E-B21F-433A-BB44-F15DE7DC66E9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09:59:14.357" v="23"/>
          <ac:spMkLst>
            <pc:docMk/>
            <pc:sldMk cId="2239984536" sldId="258"/>
            <ac:spMk id="52" creationId="{080DD7D4-CD57-4577-ACCC-43E1C72F77B9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09:59:56.312" v="43"/>
          <ac:spMkLst>
            <pc:docMk/>
            <pc:sldMk cId="2239984536" sldId="258"/>
            <ac:spMk id="57" creationId="{BC004C91-9324-4E94-BC28-856AE162D3A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09:59:56.312" v="43"/>
          <ac:spMkLst>
            <pc:docMk/>
            <pc:sldMk cId="2239984536" sldId="258"/>
            <ac:spMk id="59" creationId="{5B562CD4-39C5-44ED-BD68-B789B305E0D5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00:56.189" v="71"/>
          <ac:spMkLst>
            <pc:docMk/>
            <pc:sldMk cId="2239984536" sldId="258"/>
            <ac:spMk id="64" creationId="{A10049FB-9EB9-40A5-B47A-F88DBA10480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00:56.189" v="71"/>
          <ac:spMkLst>
            <pc:docMk/>
            <pc:sldMk cId="2239984536" sldId="258"/>
            <ac:spMk id="66" creationId="{9053E132-12E5-44D2-AA0E-9353E65AC083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02:43.412" v="85"/>
          <ac:spMkLst>
            <pc:docMk/>
            <pc:sldMk cId="2239984536" sldId="258"/>
            <ac:spMk id="71" creationId="{A10049FB-9EB9-40A5-B47A-F88DBA10480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02:43.412" v="85"/>
          <ac:spMkLst>
            <pc:docMk/>
            <pc:sldMk cId="2239984536" sldId="258"/>
            <ac:spMk id="73" creationId="{9053E132-12E5-44D2-AA0E-9353E65AC083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02:35.677" v="82"/>
          <ac:spMkLst>
            <pc:docMk/>
            <pc:sldMk cId="2239984536" sldId="258"/>
            <ac:spMk id="78" creationId="{01F06C3F-35EE-478B-B96B-1247519C73C3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02:35.677" v="82"/>
          <ac:spMkLst>
            <pc:docMk/>
            <pc:sldMk cId="2239984536" sldId="258"/>
            <ac:spMk id="80" creationId="{72742D7C-18EF-4DDC-B3B1-7D394C348ACC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02:35.677" v="82"/>
          <ac:spMkLst>
            <pc:docMk/>
            <pc:sldMk cId="2239984536" sldId="258"/>
            <ac:spMk id="82" creationId="{5DFB004C-C794-45CE-846D-166C532D642C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02:43.412" v="84"/>
          <ac:spMkLst>
            <pc:docMk/>
            <pc:sldMk cId="2239984536" sldId="258"/>
            <ac:spMk id="84" creationId="{F0A84B79-42A7-4AD9-A72A-3A35801478BF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02:43.412" v="84"/>
          <ac:spMkLst>
            <pc:docMk/>
            <pc:sldMk cId="2239984536" sldId="258"/>
            <ac:spMk id="85" creationId="{05D1028C-0ECA-4950-9153-E1DB1EF547E9}"/>
          </ac:spMkLst>
        </pc:spChg>
        <pc:spChg chg="add">
          <ac:chgData name="Thomas DUFORETS" userId="S::thomas.duforets@rossel.fr::d1a5aa05-8740-4597-ae6f-7ae7e12581da" providerId="AD" clId="Web-{36552543-E543-1913-116C-BE3923C95CE2}" dt="2025-04-10T10:02:43.412" v="85"/>
          <ac:spMkLst>
            <pc:docMk/>
            <pc:sldMk cId="2239984536" sldId="258"/>
            <ac:spMk id="87" creationId="{01F06C3F-35EE-478B-B96B-1247519C73C3}"/>
          </ac:spMkLst>
        </pc:spChg>
        <pc:spChg chg="add">
          <ac:chgData name="Thomas DUFORETS" userId="S::thomas.duforets@rossel.fr::d1a5aa05-8740-4597-ae6f-7ae7e12581da" providerId="AD" clId="Web-{36552543-E543-1913-116C-BE3923C95CE2}" dt="2025-04-10T10:02:43.412" v="85"/>
          <ac:spMkLst>
            <pc:docMk/>
            <pc:sldMk cId="2239984536" sldId="258"/>
            <ac:spMk id="88" creationId="{72742D7C-18EF-4DDC-B3B1-7D394C348ACC}"/>
          </ac:spMkLst>
        </pc:spChg>
        <pc:spChg chg="add">
          <ac:chgData name="Thomas DUFORETS" userId="S::thomas.duforets@rossel.fr::d1a5aa05-8740-4597-ae6f-7ae7e12581da" providerId="AD" clId="Web-{36552543-E543-1913-116C-BE3923C95CE2}" dt="2025-04-10T10:02:43.412" v="85"/>
          <ac:spMkLst>
            <pc:docMk/>
            <pc:sldMk cId="2239984536" sldId="258"/>
            <ac:spMk id="89" creationId="{5DFB004C-C794-45CE-846D-166C532D642C}"/>
          </ac:spMkLst>
        </pc:spChg>
        <pc:picChg chg="add mod ord">
          <ac:chgData name="Thomas DUFORETS" userId="S::thomas.duforets@rossel.fr::d1a5aa05-8740-4597-ae6f-7ae7e12581da" providerId="AD" clId="Web-{36552543-E543-1913-116C-BE3923C95CE2}" dt="2025-04-10T10:02:57.678" v="88" actId="1076"/>
          <ac:picMkLst>
            <pc:docMk/>
            <pc:sldMk cId="2239984536" sldId="258"/>
            <ac:picMk id="3" creationId="{87AD65B2-D1FC-C2A4-A546-137A1E5EA809}"/>
          </ac:picMkLst>
        </pc:picChg>
        <pc:picChg chg="mod ord">
          <ac:chgData name="Thomas DUFORETS" userId="S::thomas.duforets@rossel.fr::d1a5aa05-8740-4597-ae6f-7ae7e12581da" providerId="AD" clId="Web-{36552543-E543-1913-116C-BE3923C95CE2}" dt="2025-04-10T10:02:43.412" v="85"/>
          <ac:picMkLst>
            <pc:docMk/>
            <pc:sldMk cId="2239984536" sldId="258"/>
            <ac:picMk id="5" creationId="{B578C6B5-D19B-08A2-F500-610C05B6F3AC}"/>
          </ac:picMkLst>
        </pc:picChg>
        <pc:picChg chg="mod">
          <ac:chgData name="Thomas DUFORETS" userId="S::thomas.duforets@rossel.fr::d1a5aa05-8740-4597-ae6f-7ae7e12581da" providerId="AD" clId="Web-{36552543-E543-1913-116C-BE3923C95CE2}" dt="2025-04-10T10:02:43.412" v="85"/>
          <ac:picMkLst>
            <pc:docMk/>
            <pc:sldMk cId="2239984536" sldId="258"/>
            <ac:picMk id="6" creationId="{7CDE2102-816C-38CF-55AF-27FCE749DC17}"/>
          </ac:picMkLst>
        </pc:picChg>
      </pc:sldChg>
      <pc:sldChg chg="addSp delSp modSp new mod setBg setClrOvrMap">
        <pc:chgData name="Thomas DUFORETS" userId="S::thomas.duforets@rossel.fr::d1a5aa05-8740-4597-ae6f-7ae7e12581da" providerId="AD" clId="Web-{36552543-E543-1913-116C-BE3923C95CE2}" dt="2025-04-10T11:27:58.852" v="263" actId="20577"/>
        <pc:sldMkLst>
          <pc:docMk/>
          <pc:sldMk cId="2790698013" sldId="259"/>
        </pc:sldMkLst>
        <pc:spChg chg="mod">
          <ac:chgData name="Thomas DUFORETS" userId="S::thomas.duforets@rossel.fr::d1a5aa05-8740-4597-ae6f-7ae7e12581da" providerId="AD" clId="Web-{36552543-E543-1913-116C-BE3923C95CE2}" dt="2025-04-10T11:09:44.550" v="252"/>
          <ac:spMkLst>
            <pc:docMk/>
            <pc:sldMk cId="2790698013" sldId="259"/>
            <ac:spMk id="2" creationId="{9792B4AE-F13E-B564-B6DF-9E0FA6B7C994}"/>
          </ac:spMkLst>
        </pc:spChg>
        <pc:spChg chg="add del mod">
          <ac:chgData name="Thomas DUFORETS" userId="S::thomas.duforets@rossel.fr::d1a5aa05-8740-4597-ae6f-7ae7e12581da" providerId="AD" clId="Web-{36552543-E543-1913-116C-BE3923C95CE2}" dt="2025-04-10T10:54:53.972" v="207"/>
          <ac:spMkLst>
            <pc:docMk/>
            <pc:sldMk cId="2790698013" sldId="259"/>
            <ac:spMk id="3" creationId="{6D7CDC84-2099-1703-7D8E-316E6035CDDB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53.972" v="207"/>
          <ac:spMkLst>
            <pc:docMk/>
            <pc:sldMk cId="2790698013" sldId="259"/>
            <ac:spMk id="8" creationId="{0D9B8FD4-CDEB-4EB4-B4DE-C89E1193895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53.972" v="207"/>
          <ac:spMkLst>
            <pc:docMk/>
            <pc:sldMk cId="2790698013" sldId="259"/>
            <ac:spMk id="10" creationId="{5A2E3D1D-9E9F-4739-BA14-D4D7FA9FBDD1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53.972" v="207"/>
          <ac:spMkLst>
            <pc:docMk/>
            <pc:sldMk cId="2790698013" sldId="259"/>
            <ac:spMk id="12" creationId="{1FFB365B-E9DC-4859-B8AB-CB83EEBE4E2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53.972" v="207"/>
          <ac:spMkLst>
            <pc:docMk/>
            <pc:sldMk cId="2790698013" sldId="259"/>
            <ac:spMk id="14" creationId="{8ADAB9C8-EB37-4914-A699-C716FC8FE4FE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41.113" v="202"/>
          <ac:spMkLst>
            <pc:docMk/>
            <pc:sldMk cId="2790698013" sldId="259"/>
            <ac:spMk id="19" creationId="{052BEFF1-896C-45B1-B02C-96A6A1BC389A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41.113" v="202"/>
          <ac:spMkLst>
            <pc:docMk/>
            <pc:sldMk cId="2790698013" sldId="259"/>
            <ac:spMk id="21" creationId="{BB237A14-61B1-4C00-A670-5D8D68A8668E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41.113" v="202"/>
          <ac:spMkLst>
            <pc:docMk/>
            <pc:sldMk cId="2790698013" sldId="259"/>
            <ac:spMk id="23" creationId="{8598F259-6F54-47A3-8D13-1603D786A32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41.113" v="202"/>
          <ac:spMkLst>
            <pc:docMk/>
            <pc:sldMk cId="2790698013" sldId="259"/>
            <ac:spMk id="25" creationId="{0BA768A8-4FED-4ED8-9E46-6BE72188ECD2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45.738" v="204"/>
          <ac:spMkLst>
            <pc:docMk/>
            <pc:sldMk cId="2790698013" sldId="259"/>
            <ac:spMk id="27" creationId="{D6F18ACE-6E82-4ADC-8A2F-A1771B309B16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45.738" v="204"/>
          <ac:spMkLst>
            <pc:docMk/>
            <pc:sldMk cId="2790698013" sldId="259"/>
            <ac:spMk id="28" creationId="{C8A3C342-1D03-412F-8DD3-BF519E8E0AE9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45.738" v="204"/>
          <ac:spMkLst>
            <pc:docMk/>
            <pc:sldMk cId="2790698013" sldId="259"/>
            <ac:spMk id="29" creationId="{81CC9B02-E087-4350-AEBD-2C3CF001AF01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45.738" v="204"/>
          <ac:spMkLst>
            <pc:docMk/>
            <pc:sldMk cId="2790698013" sldId="259"/>
            <ac:spMk id="30" creationId="{AC3BF0FA-36FA-4CE9-840E-F7C3A8F168B5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53.957" v="206"/>
          <ac:spMkLst>
            <pc:docMk/>
            <pc:sldMk cId="2790698013" sldId="259"/>
            <ac:spMk id="32" creationId="{0D9B8FD4-CDEB-4EB4-B4DE-C89E1193895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53.957" v="206"/>
          <ac:spMkLst>
            <pc:docMk/>
            <pc:sldMk cId="2790698013" sldId="259"/>
            <ac:spMk id="33" creationId="{5A2E3D1D-9E9F-4739-BA14-D4D7FA9FBDD1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53.957" v="206"/>
          <ac:spMkLst>
            <pc:docMk/>
            <pc:sldMk cId="2790698013" sldId="259"/>
            <ac:spMk id="34" creationId="{1FFB365B-E9DC-4859-B8AB-CB83EEBE4E2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0:54:53.957" v="206"/>
          <ac:spMkLst>
            <pc:docMk/>
            <pc:sldMk cId="2790698013" sldId="259"/>
            <ac:spMk id="35" creationId="{8ADAB9C8-EB37-4914-A699-C716FC8FE4FE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1:09:44.550" v="252"/>
          <ac:spMkLst>
            <pc:docMk/>
            <pc:sldMk cId="2790698013" sldId="259"/>
            <ac:spMk id="37" creationId="{0D9B8FD4-CDEB-4EB4-B4DE-C89E1193895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1:09:44.550" v="252"/>
          <ac:spMkLst>
            <pc:docMk/>
            <pc:sldMk cId="2790698013" sldId="259"/>
            <ac:spMk id="38" creationId="{5A2E3D1D-9E9F-4739-BA14-D4D7FA9FBDD1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1:09:44.550" v="252"/>
          <ac:spMkLst>
            <pc:docMk/>
            <pc:sldMk cId="2790698013" sldId="259"/>
            <ac:spMk id="39" creationId="{1FFB365B-E9DC-4859-B8AB-CB83EEBE4E28}"/>
          </ac:spMkLst>
        </pc:spChg>
        <pc:spChg chg="add del">
          <ac:chgData name="Thomas DUFORETS" userId="S::thomas.duforets@rossel.fr::d1a5aa05-8740-4597-ae6f-7ae7e12581da" providerId="AD" clId="Web-{36552543-E543-1913-116C-BE3923C95CE2}" dt="2025-04-10T11:09:44.550" v="252"/>
          <ac:spMkLst>
            <pc:docMk/>
            <pc:sldMk cId="2790698013" sldId="259"/>
            <ac:spMk id="40" creationId="{8ADAB9C8-EB37-4914-A699-C716FC8FE4FE}"/>
          </ac:spMkLst>
        </pc:spChg>
        <pc:spChg chg="add">
          <ac:chgData name="Thomas DUFORETS" userId="S::thomas.duforets@rossel.fr::d1a5aa05-8740-4597-ae6f-7ae7e12581da" providerId="AD" clId="Web-{36552543-E543-1913-116C-BE3923C95CE2}" dt="2025-04-10T11:09:44.550" v="252"/>
          <ac:spMkLst>
            <pc:docMk/>
            <pc:sldMk cId="2790698013" sldId="259"/>
            <ac:spMk id="244" creationId="{B4AAD3FD-83A5-4B89-9F8F-01B8870865BE}"/>
          </ac:spMkLst>
        </pc:spChg>
        <pc:spChg chg="add">
          <ac:chgData name="Thomas DUFORETS" userId="S::thomas.duforets@rossel.fr::d1a5aa05-8740-4597-ae6f-7ae7e12581da" providerId="AD" clId="Web-{36552543-E543-1913-116C-BE3923C95CE2}" dt="2025-04-10T11:09:44.550" v="252"/>
          <ac:spMkLst>
            <pc:docMk/>
            <pc:sldMk cId="2790698013" sldId="259"/>
            <ac:spMk id="246" creationId="{61752F1D-FC0F-4103-9584-630E643CCDA6}"/>
          </ac:spMkLst>
        </pc:spChg>
        <pc:spChg chg="add">
          <ac:chgData name="Thomas DUFORETS" userId="S::thomas.duforets@rossel.fr::d1a5aa05-8740-4597-ae6f-7ae7e12581da" providerId="AD" clId="Web-{36552543-E543-1913-116C-BE3923C95CE2}" dt="2025-04-10T11:09:44.550" v="252"/>
          <ac:spMkLst>
            <pc:docMk/>
            <pc:sldMk cId="2790698013" sldId="259"/>
            <ac:spMk id="248" creationId="{70151CB7-E7DE-4917-B831-01DF9CE01306}"/>
          </ac:spMkLst>
        </pc:spChg>
        <pc:spChg chg="add">
          <ac:chgData name="Thomas DUFORETS" userId="S::thomas.duforets@rossel.fr::d1a5aa05-8740-4597-ae6f-7ae7e12581da" providerId="AD" clId="Web-{36552543-E543-1913-116C-BE3923C95CE2}" dt="2025-04-10T11:09:44.550" v="252"/>
          <ac:spMkLst>
            <pc:docMk/>
            <pc:sldMk cId="2790698013" sldId="259"/>
            <ac:spMk id="250" creationId="{A92A1116-1C84-41DF-B803-1F7B0883EC82}"/>
          </ac:spMkLst>
        </pc:spChg>
        <pc:graphicFrameChg chg="add del mod ord modGraphic">
          <ac:chgData name="Thomas DUFORETS" userId="S::thomas.duforets@rossel.fr::d1a5aa05-8740-4597-ae6f-7ae7e12581da" providerId="AD" clId="Web-{36552543-E543-1913-116C-BE3923C95CE2}" dt="2025-04-10T10:50:53.574" v="107"/>
          <ac:graphicFrameMkLst>
            <pc:docMk/>
            <pc:sldMk cId="2790698013" sldId="259"/>
            <ac:graphicFrameMk id="4" creationId="{B7A0545F-F621-784B-5AFE-491F0926F5B9}"/>
          </ac:graphicFrameMkLst>
        </pc:graphicFrameChg>
        <pc:graphicFrameChg chg="add mod modGraphic">
          <ac:chgData name="Thomas DUFORETS" userId="S::thomas.duforets@rossel.fr::d1a5aa05-8740-4597-ae6f-7ae7e12581da" providerId="AD" clId="Web-{36552543-E543-1913-116C-BE3923C95CE2}" dt="2025-04-10T11:27:58.852" v="263" actId="20577"/>
          <ac:graphicFrameMkLst>
            <pc:docMk/>
            <pc:sldMk cId="2790698013" sldId="259"/>
            <ac:graphicFrameMk id="16" creationId="{A441DF47-B92A-E184-7D51-34BFCCC6C26D}"/>
          </ac:graphicFrameMkLst>
        </pc:graphicFrameChg>
        <pc:picChg chg="add mod">
          <ac:chgData name="Thomas DUFORETS" userId="S::thomas.duforets@rossel.fr::d1a5aa05-8740-4597-ae6f-7ae7e12581da" providerId="AD" clId="Web-{36552543-E543-1913-116C-BE3923C95CE2}" dt="2025-04-10T11:09:59.050" v="254" actId="1076"/>
          <ac:picMkLst>
            <pc:docMk/>
            <pc:sldMk cId="2790698013" sldId="259"/>
            <ac:picMk id="239" creationId="{406E797F-E298-3932-13AE-6F3ACC1FA63A}"/>
          </ac:picMkLst>
        </pc:picChg>
      </pc:sldChg>
    </pc:docChg>
  </pc:docChgLst>
  <pc:docChgLst>
    <pc:chgData name="Thomas DUFORETS" userId="S::thomas.duforets@rossel.fr::d1a5aa05-8740-4597-ae6f-7ae7e12581da" providerId="AD" clId="Web-{B317A869-A7FF-6069-DCB4-002AF261CA6B}"/>
    <pc:docChg chg="modSld">
      <pc:chgData name="Thomas DUFORETS" userId="S::thomas.duforets@rossel.fr::d1a5aa05-8740-4597-ae6f-7ae7e12581da" providerId="AD" clId="Web-{B317A869-A7FF-6069-DCB4-002AF261CA6B}" dt="2025-04-28T07:25:33.651" v="2" actId="1076"/>
      <pc:docMkLst>
        <pc:docMk/>
      </pc:docMkLst>
      <pc:sldChg chg="modSp">
        <pc:chgData name="Thomas DUFORETS" userId="S::thomas.duforets@rossel.fr::d1a5aa05-8740-4597-ae6f-7ae7e12581da" providerId="AD" clId="Web-{B317A869-A7FF-6069-DCB4-002AF261CA6B}" dt="2025-04-28T07:25:33.651" v="2" actId="1076"/>
        <pc:sldMkLst>
          <pc:docMk/>
          <pc:sldMk cId="2790698013" sldId="259"/>
        </pc:sldMkLst>
        <pc:graphicFrameChg chg="mod">
          <ac:chgData name="Thomas DUFORETS" userId="S::thomas.duforets@rossel.fr::d1a5aa05-8740-4597-ae6f-7ae7e12581da" providerId="AD" clId="Web-{B317A869-A7FF-6069-DCB4-002AF261CA6B}" dt="2025-04-28T07:25:33.651" v="2" actId="1076"/>
          <ac:graphicFrameMkLst>
            <pc:docMk/>
            <pc:sldMk cId="2790698013" sldId="259"/>
            <ac:graphicFrameMk id="16" creationId="{A441DF47-B92A-E184-7D51-34BFCCC6C26D}"/>
          </ac:graphicFrameMkLst>
        </pc:graphicFrameChg>
      </pc:sldChg>
      <pc:sldChg chg="modSp">
        <pc:chgData name="Thomas DUFORETS" userId="S::thomas.duforets@rossel.fr::d1a5aa05-8740-4597-ae6f-7ae7e12581da" providerId="AD" clId="Web-{B317A869-A7FF-6069-DCB4-002AF261CA6B}" dt="2025-04-28T07:21:01.454" v="0" actId="20577"/>
        <pc:sldMkLst>
          <pc:docMk/>
          <pc:sldMk cId="3004828629" sldId="260"/>
        </pc:sldMkLst>
        <pc:spChg chg="mod">
          <ac:chgData name="Thomas DUFORETS" userId="S::thomas.duforets@rossel.fr::d1a5aa05-8740-4597-ae6f-7ae7e12581da" providerId="AD" clId="Web-{B317A869-A7FF-6069-DCB4-002AF261CA6B}" dt="2025-04-28T07:21:01.454" v="0" actId="20577"/>
          <ac:spMkLst>
            <pc:docMk/>
            <pc:sldMk cId="3004828629" sldId="260"/>
            <ac:spMk id="8" creationId="{1E35457C-A892-3912-EF07-21E09ED3AE46}"/>
          </ac:spMkLst>
        </pc:spChg>
      </pc:sldChg>
    </pc:docChg>
  </pc:docChgLst>
  <pc:docChgLst>
    <pc:chgData name="Thomas DUFORETS" userId="S::thomas.duforets@rossel.fr::d1a5aa05-8740-4597-ae6f-7ae7e12581da" providerId="AD" clId="Web-{FF71FE6E-281A-6A78-2D65-186CEA302904}"/>
    <pc:docChg chg="modSld">
      <pc:chgData name="Thomas DUFORETS" userId="S::thomas.duforets@rossel.fr::d1a5aa05-8740-4597-ae6f-7ae7e12581da" providerId="AD" clId="Web-{FF71FE6E-281A-6A78-2D65-186CEA302904}" dt="2025-04-24T07:14:50.068" v="11" actId="20577"/>
      <pc:docMkLst>
        <pc:docMk/>
      </pc:docMkLst>
      <pc:sldChg chg="modSp">
        <pc:chgData name="Thomas DUFORETS" userId="S::thomas.duforets@rossel.fr::d1a5aa05-8740-4597-ae6f-7ae7e12581da" providerId="AD" clId="Web-{FF71FE6E-281A-6A78-2D65-186CEA302904}" dt="2025-04-24T07:14:50.068" v="11" actId="20577"/>
        <pc:sldMkLst>
          <pc:docMk/>
          <pc:sldMk cId="1430625324" sldId="257"/>
        </pc:sldMkLst>
        <pc:spChg chg="mod">
          <ac:chgData name="Thomas DUFORETS" userId="S::thomas.duforets@rossel.fr::d1a5aa05-8740-4597-ae6f-7ae7e12581da" providerId="AD" clId="Web-{FF71FE6E-281A-6A78-2D65-186CEA302904}" dt="2025-04-24T07:14:50.068" v="11" actId="20577"/>
          <ac:spMkLst>
            <pc:docMk/>
            <pc:sldMk cId="1430625324" sldId="257"/>
            <ac:spMk id="42" creationId="{65B2E36F-B22C-5C62-7C68-3EB35C7B032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1FE51-96C7-43E5-8778-05AABF7C1E6D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B1B9A4-7B64-4CA3-8024-839FB5F4D082}">
      <dgm:prSet/>
      <dgm:spPr/>
      <dgm:t>
        <a:bodyPr/>
        <a:lstStyle/>
        <a:p>
          <a:r>
            <a:rPr lang="en-US" dirty="0"/>
            <a:t>Open Sources : </a:t>
          </a:r>
        </a:p>
      </dgm:t>
    </dgm:pt>
    <dgm:pt modelId="{F19CF1D6-59BD-435E-8543-580BE84E96F8}" type="parTrans" cxnId="{36BB6E59-DD80-47A8-B60D-4EE1DA1F0A9F}">
      <dgm:prSet/>
      <dgm:spPr/>
      <dgm:t>
        <a:bodyPr/>
        <a:lstStyle/>
        <a:p>
          <a:endParaRPr lang="en-US"/>
        </a:p>
      </dgm:t>
    </dgm:pt>
    <dgm:pt modelId="{2856B3A7-6696-47B4-8A1A-728BC5A4D82C}" type="sibTrans" cxnId="{36BB6E59-DD80-47A8-B60D-4EE1DA1F0A9F}">
      <dgm:prSet/>
      <dgm:spPr/>
      <dgm:t>
        <a:bodyPr/>
        <a:lstStyle/>
        <a:p>
          <a:endParaRPr lang="en-US"/>
        </a:p>
      </dgm:t>
    </dgm:pt>
    <dgm:pt modelId="{B1F50C3A-3942-4598-A8EE-4E8C9CADE0C0}">
      <dgm:prSet/>
      <dgm:spPr/>
      <dgm:t>
        <a:bodyPr/>
        <a:lstStyle/>
        <a:p>
          <a:r>
            <a:rPr lang="en-US" dirty="0">
              <a:latin typeface="Century Gothic" panose="020B0502020202020204"/>
            </a:rPr>
            <a:t>Rancid</a:t>
          </a:r>
          <a:r>
            <a:rPr lang="en-US" dirty="0"/>
            <a:t> </a:t>
          </a:r>
        </a:p>
      </dgm:t>
    </dgm:pt>
    <dgm:pt modelId="{D049FC8B-9402-4A23-9D67-FD48A9CC9060}" type="parTrans" cxnId="{881EA8A1-FAC6-4C22-B7F4-E31C01F762C7}">
      <dgm:prSet/>
      <dgm:spPr/>
      <dgm:t>
        <a:bodyPr/>
        <a:lstStyle/>
        <a:p>
          <a:endParaRPr lang="en-US"/>
        </a:p>
      </dgm:t>
    </dgm:pt>
    <dgm:pt modelId="{F6CBF58C-2A3C-4683-8E61-6D7355776CAB}" type="sibTrans" cxnId="{881EA8A1-FAC6-4C22-B7F4-E31C01F762C7}">
      <dgm:prSet/>
      <dgm:spPr/>
      <dgm:t>
        <a:bodyPr/>
        <a:lstStyle/>
        <a:p>
          <a:endParaRPr lang="en-US"/>
        </a:p>
      </dgm:t>
    </dgm:pt>
    <dgm:pt modelId="{3458E21E-ECC7-443F-80B4-C8870695FF58}">
      <dgm:prSet/>
      <dgm:spPr/>
      <dgm:t>
        <a:bodyPr/>
        <a:lstStyle/>
        <a:p>
          <a:r>
            <a:rPr lang="en-US" dirty="0"/>
            <a:t>Jazigo</a:t>
          </a:r>
        </a:p>
      </dgm:t>
    </dgm:pt>
    <dgm:pt modelId="{847CCC20-565B-43D5-B495-8974F551F2C4}" type="parTrans" cxnId="{1666242E-9FE7-44F0-A7B0-98EEEE307B20}">
      <dgm:prSet/>
      <dgm:spPr/>
      <dgm:t>
        <a:bodyPr/>
        <a:lstStyle/>
        <a:p>
          <a:endParaRPr lang="en-US"/>
        </a:p>
      </dgm:t>
    </dgm:pt>
    <dgm:pt modelId="{55AB181A-8282-4A86-9FBA-DD12D353C44B}" type="sibTrans" cxnId="{1666242E-9FE7-44F0-A7B0-98EEEE307B20}">
      <dgm:prSet/>
      <dgm:spPr/>
      <dgm:t>
        <a:bodyPr/>
        <a:lstStyle/>
        <a:p>
          <a:endParaRPr lang="en-US"/>
        </a:p>
      </dgm:t>
    </dgm:pt>
    <dgm:pt modelId="{6C4785D7-D0B2-4B8B-8A81-EC1583A05164}">
      <dgm:prSet/>
      <dgm:spPr/>
      <dgm:t>
        <a:bodyPr/>
        <a:lstStyle/>
        <a:p>
          <a:r>
            <a:rPr lang="en-US" dirty="0"/>
            <a:t>Fetchconfig</a:t>
          </a:r>
        </a:p>
      </dgm:t>
    </dgm:pt>
    <dgm:pt modelId="{32BF0B67-46C3-436C-A794-3CA1AFE39A7D}" type="parTrans" cxnId="{C38299FF-37E0-457D-99AC-A9037EE1DDC0}">
      <dgm:prSet/>
      <dgm:spPr/>
      <dgm:t>
        <a:bodyPr/>
        <a:lstStyle/>
        <a:p>
          <a:endParaRPr lang="en-US"/>
        </a:p>
      </dgm:t>
    </dgm:pt>
    <dgm:pt modelId="{7D65F1BB-429E-44EA-9C03-EA448FC1635E}" type="sibTrans" cxnId="{C38299FF-37E0-457D-99AC-A9037EE1DDC0}">
      <dgm:prSet/>
      <dgm:spPr/>
      <dgm:t>
        <a:bodyPr/>
        <a:lstStyle/>
        <a:p>
          <a:endParaRPr lang="en-US"/>
        </a:p>
      </dgm:t>
    </dgm:pt>
    <dgm:pt modelId="{7459663E-EC4D-4EE2-ABE9-A2C4C7D2E469}">
      <dgm:prSet/>
      <dgm:spPr/>
      <dgm:t>
        <a:bodyPr/>
        <a:lstStyle/>
        <a:p>
          <a:r>
            <a:rPr lang="en-US" dirty="0"/>
            <a:t>Sweet</a:t>
          </a:r>
        </a:p>
      </dgm:t>
    </dgm:pt>
    <dgm:pt modelId="{3AA76882-E863-420E-B040-7ECA083C0FC5}" type="parTrans" cxnId="{E56857AD-2745-42FB-A0FB-5D587E93E2D1}">
      <dgm:prSet/>
      <dgm:spPr/>
      <dgm:t>
        <a:bodyPr/>
        <a:lstStyle/>
        <a:p>
          <a:endParaRPr lang="en-US"/>
        </a:p>
      </dgm:t>
    </dgm:pt>
    <dgm:pt modelId="{A06480E3-AFEB-4E33-B0E6-F188898159B0}" type="sibTrans" cxnId="{E56857AD-2745-42FB-A0FB-5D587E93E2D1}">
      <dgm:prSet/>
      <dgm:spPr/>
      <dgm:t>
        <a:bodyPr/>
        <a:lstStyle/>
        <a:p>
          <a:endParaRPr lang="en-US"/>
        </a:p>
      </dgm:t>
    </dgm:pt>
    <dgm:pt modelId="{18E68264-C1F8-45C2-8246-56F88C31FAFE}">
      <dgm:prSet/>
      <dgm:spPr/>
      <dgm:t>
        <a:bodyPr/>
        <a:lstStyle/>
        <a:p>
          <a:r>
            <a:rPr lang="en-US" dirty="0"/>
            <a:t>Payant : </a:t>
          </a:r>
        </a:p>
      </dgm:t>
    </dgm:pt>
    <dgm:pt modelId="{24E0D53E-5166-419D-91DB-5BE898D2B822}" type="parTrans" cxnId="{E7F1011A-7CDE-4907-975C-8D13CF42F952}">
      <dgm:prSet/>
      <dgm:spPr/>
      <dgm:t>
        <a:bodyPr/>
        <a:lstStyle/>
        <a:p>
          <a:endParaRPr lang="en-US"/>
        </a:p>
      </dgm:t>
    </dgm:pt>
    <dgm:pt modelId="{05085F5E-886F-4FFD-B1AD-46A22190B730}" type="sibTrans" cxnId="{E7F1011A-7CDE-4907-975C-8D13CF42F952}">
      <dgm:prSet/>
      <dgm:spPr/>
      <dgm:t>
        <a:bodyPr/>
        <a:lstStyle/>
        <a:p>
          <a:endParaRPr lang="en-US"/>
        </a:p>
      </dgm:t>
    </dgm:pt>
    <dgm:pt modelId="{5E13E0DE-5F47-4CE4-97AC-E06C03EFC0EC}">
      <dgm:prSet/>
      <dgm:spPr/>
      <dgm:t>
        <a:bodyPr/>
        <a:lstStyle/>
        <a:p>
          <a:r>
            <a:rPr lang="en-US" dirty="0"/>
            <a:t>Unimus</a:t>
          </a:r>
        </a:p>
      </dgm:t>
    </dgm:pt>
    <dgm:pt modelId="{12036875-BB80-4B70-B38B-CA5BEB1E5138}" type="parTrans" cxnId="{096E34F6-7A73-4E87-8FED-3548FE24EB50}">
      <dgm:prSet/>
      <dgm:spPr/>
      <dgm:t>
        <a:bodyPr/>
        <a:lstStyle/>
        <a:p>
          <a:endParaRPr lang="en-US"/>
        </a:p>
      </dgm:t>
    </dgm:pt>
    <dgm:pt modelId="{9930D7A3-32E9-4818-9263-C649FB05A1CE}" type="sibTrans" cxnId="{096E34F6-7A73-4E87-8FED-3548FE24EB50}">
      <dgm:prSet/>
      <dgm:spPr/>
      <dgm:t>
        <a:bodyPr/>
        <a:lstStyle/>
        <a:p>
          <a:endParaRPr lang="en-US"/>
        </a:p>
      </dgm:t>
    </dgm:pt>
    <dgm:pt modelId="{D8FD4DBD-3F23-46AD-9E1D-D9D8B9BF5833}">
      <dgm:prSet/>
      <dgm:spPr/>
      <dgm:t>
        <a:bodyPr/>
        <a:lstStyle/>
        <a:p>
          <a:r>
            <a:rPr lang="en-US" dirty="0"/>
            <a:t>Manageengine</a:t>
          </a:r>
        </a:p>
      </dgm:t>
    </dgm:pt>
    <dgm:pt modelId="{03DD0139-3DEC-4D51-8879-37566615E1A5}" type="parTrans" cxnId="{D58174FA-CFB9-431A-8945-AB3A1AF9AECE}">
      <dgm:prSet/>
      <dgm:spPr/>
      <dgm:t>
        <a:bodyPr/>
        <a:lstStyle/>
        <a:p>
          <a:endParaRPr lang="en-US"/>
        </a:p>
      </dgm:t>
    </dgm:pt>
    <dgm:pt modelId="{391F98E4-30D4-4C12-A1AA-72C6263B3921}" type="sibTrans" cxnId="{D58174FA-CFB9-431A-8945-AB3A1AF9AECE}">
      <dgm:prSet/>
      <dgm:spPr/>
      <dgm:t>
        <a:bodyPr/>
        <a:lstStyle/>
        <a:p>
          <a:endParaRPr lang="en-US"/>
        </a:p>
      </dgm:t>
    </dgm:pt>
    <dgm:pt modelId="{B8A317FF-B22D-4228-98B1-DE1E12B58A59}">
      <dgm:prSet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SolarWinds NCM</a:t>
          </a:r>
          <a:endParaRPr lang="en-US" dirty="0"/>
        </a:p>
      </dgm:t>
    </dgm:pt>
    <dgm:pt modelId="{4487EDE3-CF2B-45DA-AB1E-22DBC03105C3}" type="parTrans" cxnId="{512D5DAD-EFDE-417E-BF18-7694F80842B1}">
      <dgm:prSet/>
      <dgm:spPr/>
      <dgm:t>
        <a:bodyPr/>
        <a:lstStyle/>
        <a:p>
          <a:endParaRPr lang="en-US"/>
        </a:p>
      </dgm:t>
    </dgm:pt>
    <dgm:pt modelId="{5B88647E-D7A6-479C-8F38-6DC014403AA6}" type="sibTrans" cxnId="{512D5DAD-EFDE-417E-BF18-7694F80842B1}">
      <dgm:prSet/>
      <dgm:spPr/>
      <dgm:t>
        <a:bodyPr/>
        <a:lstStyle/>
        <a:p>
          <a:endParaRPr lang="en-US"/>
        </a:p>
      </dgm:t>
    </dgm:pt>
    <dgm:pt modelId="{65571261-09B6-4ACF-A772-F794F4B33503}">
      <dgm:prSet/>
      <dgm:spPr/>
      <dgm:t>
        <a:bodyPr/>
        <a:lstStyle/>
        <a:p>
          <a:r>
            <a:rPr lang="en-US" dirty="0"/>
            <a:t>Auvik</a:t>
          </a:r>
        </a:p>
      </dgm:t>
    </dgm:pt>
    <dgm:pt modelId="{B8C65C25-1E38-4051-B00E-52C1E341BEAA}" type="parTrans" cxnId="{D74F99D6-3A23-42CE-BA28-C733C3BA3A47}">
      <dgm:prSet/>
      <dgm:spPr/>
      <dgm:t>
        <a:bodyPr/>
        <a:lstStyle/>
        <a:p>
          <a:endParaRPr lang="en-US"/>
        </a:p>
      </dgm:t>
    </dgm:pt>
    <dgm:pt modelId="{B45A989B-4C47-40A1-A878-FD3E35555B4B}" type="sibTrans" cxnId="{D74F99D6-3A23-42CE-BA28-C733C3BA3A47}">
      <dgm:prSet/>
      <dgm:spPr/>
      <dgm:t>
        <a:bodyPr/>
        <a:lstStyle/>
        <a:p>
          <a:endParaRPr lang="en-US"/>
        </a:p>
      </dgm:t>
    </dgm:pt>
    <dgm:pt modelId="{3CF00C4E-2A0C-4056-AD69-B05F6BD8B36F}">
      <dgm:prSet phldr="0"/>
      <dgm:spPr/>
      <dgm:t>
        <a:bodyPr/>
        <a:lstStyle/>
        <a:p>
          <a:r>
            <a:rPr lang="en-US" dirty="0">
              <a:latin typeface="Century Gothic" panose="020B0502020202020204"/>
            </a:rPr>
            <a:t>Netmiko</a:t>
          </a:r>
        </a:p>
      </dgm:t>
    </dgm:pt>
    <dgm:pt modelId="{3D178901-A371-42E2-AA37-8CB12D828253}" type="parTrans" cxnId="{773CFF90-5ED2-454B-9FFC-48775CE44308}">
      <dgm:prSet/>
      <dgm:spPr/>
    </dgm:pt>
    <dgm:pt modelId="{D2DE8D91-6CD8-424E-81E5-0FE686E18F80}" type="sibTrans" cxnId="{773CFF90-5ED2-454B-9FFC-48775CE44308}">
      <dgm:prSet/>
      <dgm:spPr/>
      <dgm:t>
        <a:bodyPr/>
        <a:lstStyle/>
        <a:p>
          <a:endParaRPr lang="en-US"/>
        </a:p>
      </dgm:t>
    </dgm:pt>
    <dgm:pt modelId="{8315C9BC-EB6D-4185-9B58-4AF95C6AE754}" type="pres">
      <dgm:prSet presAssocID="{8591FE51-96C7-43E5-8778-05AABF7C1E6D}" presName="linear" presStyleCnt="0">
        <dgm:presLayoutVars>
          <dgm:dir/>
          <dgm:animLvl val="lvl"/>
          <dgm:resizeHandles val="exact"/>
        </dgm:presLayoutVars>
      </dgm:prSet>
      <dgm:spPr/>
    </dgm:pt>
    <dgm:pt modelId="{1708B783-B878-45C0-B04B-93087537FF3E}" type="pres">
      <dgm:prSet presAssocID="{90B1B9A4-7B64-4CA3-8024-839FB5F4D082}" presName="parentLin" presStyleCnt="0"/>
      <dgm:spPr/>
    </dgm:pt>
    <dgm:pt modelId="{7888ABB7-0022-4F1B-8081-C3BDB6C9B81E}" type="pres">
      <dgm:prSet presAssocID="{90B1B9A4-7B64-4CA3-8024-839FB5F4D082}" presName="parentLeftMargin" presStyleLbl="node1" presStyleIdx="0" presStyleCnt="2"/>
      <dgm:spPr/>
    </dgm:pt>
    <dgm:pt modelId="{98906B1B-7862-4CA2-8C88-95760A420DD4}" type="pres">
      <dgm:prSet presAssocID="{90B1B9A4-7B64-4CA3-8024-839FB5F4D0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591A15-DA3B-487E-92F5-90A705FDD2D8}" type="pres">
      <dgm:prSet presAssocID="{90B1B9A4-7B64-4CA3-8024-839FB5F4D082}" presName="negativeSpace" presStyleCnt="0"/>
      <dgm:spPr/>
    </dgm:pt>
    <dgm:pt modelId="{22CA3211-5CEB-418C-B6A3-AC4BACF9041C}" type="pres">
      <dgm:prSet presAssocID="{90B1B9A4-7B64-4CA3-8024-839FB5F4D082}" presName="childText" presStyleLbl="conFgAcc1" presStyleIdx="0" presStyleCnt="2">
        <dgm:presLayoutVars>
          <dgm:bulletEnabled val="1"/>
        </dgm:presLayoutVars>
      </dgm:prSet>
      <dgm:spPr/>
    </dgm:pt>
    <dgm:pt modelId="{0BE36B93-F12D-4FDE-A43F-7452DEC3BED0}" type="pres">
      <dgm:prSet presAssocID="{2856B3A7-6696-47B4-8A1A-728BC5A4D82C}" presName="spaceBetweenRectangles" presStyleCnt="0"/>
      <dgm:spPr/>
    </dgm:pt>
    <dgm:pt modelId="{804773F6-ABA3-4195-8FDF-D70A76D52C24}" type="pres">
      <dgm:prSet presAssocID="{18E68264-C1F8-45C2-8246-56F88C31FAFE}" presName="parentLin" presStyleCnt="0"/>
      <dgm:spPr/>
    </dgm:pt>
    <dgm:pt modelId="{C739DE23-EB03-483A-8621-E9EA549FE1F5}" type="pres">
      <dgm:prSet presAssocID="{18E68264-C1F8-45C2-8246-56F88C31FAFE}" presName="parentLeftMargin" presStyleLbl="node1" presStyleIdx="0" presStyleCnt="2"/>
      <dgm:spPr/>
    </dgm:pt>
    <dgm:pt modelId="{BEA993C9-B379-47C2-89FC-61854DEAE759}" type="pres">
      <dgm:prSet presAssocID="{18E68264-C1F8-45C2-8246-56F88C31FAF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DF4C7E7-E0BF-48D9-ADA9-6C0FFB539096}" type="pres">
      <dgm:prSet presAssocID="{18E68264-C1F8-45C2-8246-56F88C31FAFE}" presName="negativeSpace" presStyleCnt="0"/>
      <dgm:spPr/>
    </dgm:pt>
    <dgm:pt modelId="{652B893B-3A0B-4BF5-AA8F-16DEE40E93CC}" type="pres">
      <dgm:prSet presAssocID="{18E68264-C1F8-45C2-8246-56F88C31FAF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65A907-33CA-4BD0-BF4D-B21468005E01}" type="presOf" srcId="{18E68264-C1F8-45C2-8246-56F88C31FAFE}" destId="{C739DE23-EB03-483A-8621-E9EA549FE1F5}" srcOrd="0" destOrd="0" presId="urn:microsoft.com/office/officeart/2005/8/layout/list1"/>
    <dgm:cxn modelId="{07CA3508-6A77-4A92-BF26-2221EFBC31FA}" type="presOf" srcId="{3458E21E-ECC7-443F-80B4-C8870695FF58}" destId="{22CA3211-5CEB-418C-B6A3-AC4BACF9041C}" srcOrd="0" destOrd="1" presId="urn:microsoft.com/office/officeart/2005/8/layout/list1"/>
    <dgm:cxn modelId="{52AA1A0F-CCD4-4E02-84E3-2F47A943EC33}" type="presOf" srcId="{B1F50C3A-3942-4598-A8EE-4E8C9CADE0C0}" destId="{22CA3211-5CEB-418C-B6A3-AC4BACF9041C}" srcOrd="0" destOrd="0" presId="urn:microsoft.com/office/officeart/2005/8/layout/list1"/>
    <dgm:cxn modelId="{E7F1011A-7CDE-4907-975C-8D13CF42F952}" srcId="{8591FE51-96C7-43E5-8778-05AABF7C1E6D}" destId="{18E68264-C1F8-45C2-8246-56F88C31FAFE}" srcOrd="1" destOrd="0" parTransId="{24E0D53E-5166-419D-91DB-5BE898D2B822}" sibTransId="{05085F5E-886F-4FFD-B1AD-46A22190B730}"/>
    <dgm:cxn modelId="{9488BB22-A437-4274-80C9-942EE69DBDC7}" type="presOf" srcId="{B8A317FF-B22D-4228-98B1-DE1E12B58A59}" destId="{652B893B-3A0B-4BF5-AA8F-16DEE40E93CC}" srcOrd="0" destOrd="2" presId="urn:microsoft.com/office/officeart/2005/8/layout/list1"/>
    <dgm:cxn modelId="{B2C60E26-3682-48B3-9A14-32C934E3E027}" type="presOf" srcId="{6C4785D7-D0B2-4B8B-8A81-EC1583A05164}" destId="{22CA3211-5CEB-418C-B6A3-AC4BACF9041C}" srcOrd="0" destOrd="2" presId="urn:microsoft.com/office/officeart/2005/8/layout/list1"/>
    <dgm:cxn modelId="{1666242E-9FE7-44F0-A7B0-98EEEE307B20}" srcId="{90B1B9A4-7B64-4CA3-8024-839FB5F4D082}" destId="{3458E21E-ECC7-443F-80B4-C8870695FF58}" srcOrd="1" destOrd="0" parTransId="{847CCC20-565B-43D5-B495-8974F551F2C4}" sibTransId="{55AB181A-8282-4A86-9FBA-DD12D353C44B}"/>
    <dgm:cxn modelId="{83838C60-9576-4F36-B415-A3B30E61F189}" type="presOf" srcId="{90B1B9A4-7B64-4CA3-8024-839FB5F4D082}" destId="{98906B1B-7862-4CA2-8C88-95760A420DD4}" srcOrd="1" destOrd="0" presId="urn:microsoft.com/office/officeart/2005/8/layout/list1"/>
    <dgm:cxn modelId="{C4931454-9742-481C-9B83-6E590ED54576}" type="presOf" srcId="{D8FD4DBD-3F23-46AD-9E1D-D9D8B9BF5833}" destId="{652B893B-3A0B-4BF5-AA8F-16DEE40E93CC}" srcOrd="0" destOrd="1" presId="urn:microsoft.com/office/officeart/2005/8/layout/list1"/>
    <dgm:cxn modelId="{36BB6E59-DD80-47A8-B60D-4EE1DA1F0A9F}" srcId="{8591FE51-96C7-43E5-8778-05AABF7C1E6D}" destId="{90B1B9A4-7B64-4CA3-8024-839FB5F4D082}" srcOrd="0" destOrd="0" parTransId="{F19CF1D6-59BD-435E-8543-580BE84E96F8}" sibTransId="{2856B3A7-6696-47B4-8A1A-728BC5A4D82C}"/>
    <dgm:cxn modelId="{23807289-CCBB-4D91-B860-40F2DB331D1C}" type="presOf" srcId="{7459663E-EC4D-4EE2-ABE9-A2C4C7D2E469}" destId="{22CA3211-5CEB-418C-B6A3-AC4BACF9041C}" srcOrd="0" destOrd="3" presId="urn:microsoft.com/office/officeart/2005/8/layout/list1"/>
    <dgm:cxn modelId="{D9724B8D-BD04-4AAE-9366-285D44A4901F}" type="presOf" srcId="{90B1B9A4-7B64-4CA3-8024-839FB5F4D082}" destId="{7888ABB7-0022-4F1B-8081-C3BDB6C9B81E}" srcOrd="0" destOrd="0" presId="urn:microsoft.com/office/officeart/2005/8/layout/list1"/>
    <dgm:cxn modelId="{773CFF90-5ED2-454B-9FFC-48775CE44308}" srcId="{90B1B9A4-7B64-4CA3-8024-839FB5F4D082}" destId="{3CF00C4E-2A0C-4056-AD69-B05F6BD8B36F}" srcOrd="4" destOrd="0" parTransId="{3D178901-A371-42E2-AA37-8CB12D828253}" sibTransId="{D2DE8D91-6CD8-424E-81E5-0FE686E18F80}"/>
    <dgm:cxn modelId="{881EA8A1-FAC6-4C22-B7F4-E31C01F762C7}" srcId="{90B1B9A4-7B64-4CA3-8024-839FB5F4D082}" destId="{B1F50C3A-3942-4598-A8EE-4E8C9CADE0C0}" srcOrd="0" destOrd="0" parTransId="{D049FC8B-9402-4A23-9D67-FD48A9CC9060}" sibTransId="{F6CBF58C-2A3C-4683-8E61-6D7355776CAB}"/>
    <dgm:cxn modelId="{F655E0A4-789E-4A20-BDC7-9E43E6602426}" type="presOf" srcId="{18E68264-C1F8-45C2-8246-56F88C31FAFE}" destId="{BEA993C9-B379-47C2-89FC-61854DEAE759}" srcOrd="1" destOrd="0" presId="urn:microsoft.com/office/officeart/2005/8/layout/list1"/>
    <dgm:cxn modelId="{C73162A7-0395-44C3-AC46-E67ABB9EB989}" type="presOf" srcId="{3CF00C4E-2A0C-4056-AD69-B05F6BD8B36F}" destId="{22CA3211-5CEB-418C-B6A3-AC4BACF9041C}" srcOrd="0" destOrd="4" presId="urn:microsoft.com/office/officeart/2005/8/layout/list1"/>
    <dgm:cxn modelId="{512D5DAD-EFDE-417E-BF18-7694F80842B1}" srcId="{18E68264-C1F8-45C2-8246-56F88C31FAFE}" destId="{B8A317FF-B22D-4228-98B1-DE1E12B58A59}" srcOrd="2" destOrd="0" parTransId="{4487EDE3-CF2B-45DA-AB1E-22DBC03105C3}" sibTransId="{5B88647E-D7A6-479C-8F38-6DC014403AA6}"/>
    <dgm:cxn modelId="{E56857AD-2745-42FB-A0FB-5D587E93E2D1}" srcId="{90B1B9A4-7B64-4CA3-8024-839FB5F4D082}" destId="{7459663E-EC4D-4EE2-ABE9-A2C4C7D2E469}" srcOrd="3" destOrd="0" parTransId="{3AA76882-E863-420E-B040-7ECA083C0FC5}" sibTransId="{A06480E3-AFEB-4E33-B0E6-F188898159B0}"/>
    <dgm:cxn modelId="{6328E0B0-A890-4751-A0DF-1ED18B3B4918}" type="presOf" srcId="{5E13E0DE-5F47-4CE4-97AC-E06C03EFC0EC}" destId="{652B893B-3A0B-4BF5-AA8F-16DEE40E93CC}" srcOrd="0" destOrd="0" presId="urn:microsoft.com/office/officeart/2005/8/layout/list1"/>
    <dgm:cxn modelId="{A970C4C8-1A8A-4FA7-91C5-B1E7DF7DC9E3}" type="presOf" srcId="{8591FE51-96C7-43E5-8778-05AABF7C1E6D}" destId="{8315C9BC-EB6D-4185-9B58-4AF95C6AE754}" srcOrd="0" destOrd="0" presId="urn:microsoft.com/office/officeart/2005/8/layout/list1"/>
    <dgm:cxn modelId="{D74F99D6-3A23-42CE-BA28-C733C3BA3A47}" srcId="{18E68264-C1F8-45C2-8246-56F88C31FAFE}" destId="{65571261-09B6-4ACF-A772-F794F4B33503}" srcOrd="3" destOrd="0" parTransId="{B8C65C25-1E38-4051-B00E-52C1E341BEAA}" sibTransId="{B45A989B-4C47-40A1-A878-FD3E35555B4B}"/>
    <dgm:cxn modelId="{096E34F6-7A73-4E87-8FED-3548FE24EB50}" srcId="{18E68264-C1F8-45C2-8246-56F88C31FAFE}" destId="{5E13E0DE-5F47-4CE4-97AC-E06C03EFC0EC}" srcOrd="0" destOrd="0" parTransId="{12036875-BB80-4B70-B38B-CA5BEB1E5138}" sibTransId="{9930D7A3-32E9-4818-9263-C649FB05A1CE}"/>
    <dgm:cxn modelId="{D58174FA-CFB9-431A-8945-AB3A1AF9AECE}" srcId="{18E68264-C1F8-45C2-8246-56F88C31FAFE}" destId="{D8FD4DBD-3F23-46AD-9E1D-D9D8B9BF5833}" srcOrd="1" destOrd="0" parTransId="{03DD0139-3DEC-4D51-8879-37566615E1A5}" sibTransId="{391F98E4-30D4-4C12-A1AA-72C6263B3921}"/>
    <dgm:cxn modelId="{7EAE92FB-C154-4471-8AD0-884C54647D2A}" type="presOf" srcId="{65571261-09B6-4ACF-A772-F794F4B33503}" destId="{652B893B-3A0B-4BF5-AA8F-16DEE40E93CC}" srcOrd="0" destOrd="3" presId="urn:microsoft.com/office/officeart/2005/8/layout/list1"/>
    <dgm:cxn modelId="{C38299FF-37E0-457D-99AC-A9037EE1DDC0}" srcId="{90B1B9A4-7B64-4CA3-8024-839FB5F4D082}" destId="{6C4785D7-D0B2-4B8B-8A81-EC1583A05164}" srcOrd="2" destOrd="0" parTransId="{32BF0B67-46C3-436C-A794-3CA1AFE39A7D}" sibTransId="{7D65F1BB-429E-44EA-9C03-EA448FC1635E}"/>
    <dgm:cxn modelId="{A80BFC4D-98F4-4C2A-B4AD-FD2556C9D166}" type="presParOf" srcId="{8315C9BC-EB6D-4185-9B58-4AF95C6AE754}" destId="{1708B783-B878-45C0-B04B-93087537FF3E}" srcOrd="0" destOrd="0" presId="urn:microsoft.com/office/officeart/2005/8/layout/list1"/>
    <dgm:cxn modelId="{1BB100F6-46A4-448F-97C1-7FA25EFB275C}" type="presParOf" srcId="{1708B783-B878-45C0-B04B-93087537FF3E}" destId="{7888ABB7-0022-4F1B-8081-C3BDB6C9B81E}" srcOrd="0" destOrd="0" presId="urn:microsoft.com/office/officeart/2005/8/layout/list1"/>
    <dgm:cxn modelId="{9FA4DF5F-761C-4E2A-B1AA-A0B176A25F1A}" type="presParOf" srcId="{1708B783-B878-45C0-B04B-93087537FF3E}" destId="{98906B1B-7862-4CA2-8C88-95760A420DD4}" srcOrd="1" destOrd="0" presId="urn:microsoft.com/office/officeart/2005/8/layout/list1"/>
    <dgm:cxn modelId="{D501DD99-7D68-48AA-8E61-72F838E9EDAE}" type="presParOf" srcId="{8315C9BC-EB6D-4185-9B58-4AF95C6AE754}" destId="{72591A15-DA3B-487E-92F5-90A705FDD2D8}" srcOrd="1" destOrd="0" presId="urn:microsoft.com/office/officeart/2005/8/layout/list1"/>
    <dgm:cxn modelId="{6B28785C-64EA-4B4B-8ABE-C2E8D5CCC637}" type="presParOf" srcId="{8315C9BC-EB6D-4185-9B58-4AF95C6AE754}" destId="{22CA3211-5CEB-418C-B6A3-AC4BACF9041C}" srcOrd="2" destOrd="0" presId="urn:microsoft.com/office/officeart/2005/8/layout/list1"/>
    <dgm:cxn modelId="{15F935F1-9BE7-4FBE-925D-605C140D3C75}" type="presParOf" srcId="{8315C9BC-EB6D-4185-9B58-4AF95C6AE754}" destId="{0BE36B93-F12D-4FDE-A43F-7452DEC3BED0}" srcOrd="3" destOrd="0" presId="urn:microsoft.com/office/officeart/2005/8/layout/list1"/>
    <dgm:cxn modelId="{3B7695EF-6639-443B-994F-9D1AFFAD15AE}" type="presParOf" srcId="{8315C9BC-EB6D-4185-9B58-4AF95C6AE754}" destId="{804773F6-ABA3-4195-8FDF-D70A76D52C24}" srcOrd="4" destOrd="0" presId="urn:microsoft.com/office/officeart/2005/8/layout/list1"/>
    <dgm:cxn modelId="{F346E318-5E6F-4C71-A56C-E5BE161A501A}" type="presParOf" srcId="{804773F6-ABA3-4195-8FDF-D70A76D52C24}" destId="{C739DE23-EB03-483A-8621-E9EA549FE1F5}" srcOrd="0" destOrd="0" presId="urn:microsoft.com/office/officeart/2005/8/layout/list1"/>
    <dgm:cxn modelId="{FC737255-71C3-43B8-BDA0-65C136457048}" type="presParOf" srcId="{804773F6-ABA3-4195-8FDF-D70A76D52C24}" destId="{BEA993C9-B379-47C2-89FC-61854DEAE759}" srcOrd="1" destOrd="0" presId="urn:microsoft.com/office/officeart/2005/8/layout/list1"/>
    <dgm:cxn modelId="{B4181A9A-0FF2-4FA2-94E3-69827B540C8B}" type="presParOf" srcId="{8315C9BC-EB6D-4185-9B58-4AF95C6AE754}" destId="{6DF4C7E7-E0BF-48D9-ADA9-6C0FFB539096}" srcOrd="5" destOrd="0" presId="urn:microsoft.com/office/officeart/2005/8/layout/list1"/>
    <dgm:cxn modelId="{82856108-B3FA-491A-8ADF-B527418D8EC1}" type="presParOf" srcId="{8315C9BC-EB6D-4185-9B58-4AF95C6AE754}" destId="{652B893B-3A0B-4BF5-AA8F-16DEE40E93C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A3211-5CEB-418C-B6A3-AC4BACF9041C}">
      <dsp:nvSpPr>
        <dsp:cNvPr id="0" name=""/>
        <dsp:cNvSpPr/>
      </dsp:nvSpPr>
      <dsp:spPr>
        <a:xfrm>
          <a:off x="0" y="274509"/>
          <a:ext cx="4166509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367" tIns="333248" rIns="32336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/>
            </a:rPr>
            <a:t>Rancid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Jazigo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Fetchconfig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Sweet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/>
            </a:rPr>
            <a:t>Netmiko</a:t>
          </a:r>
        </a:p>
      </dsp:txBody>
      <dsp:txXfrm>
        <a:off x="0" y="274509"/>
        <a:ext cx="4166509" cy="1713600"/>
      </dsp:txXfrm>
    </dsp:sp>
    <dsp:sp modelId="{98906B1B-7862-4CA2-8C88-95760A420DD4}">
      <dsp:nvSpPr>
        <dsp:cNvPr id="0" name=""/>
        <dsp:cNvSpPr/>
      </dsp:nvSpPr>
      <dsp:spPr>
        <a:xfrm>
          <a:off x="208325" y="38349"/>
          <a:ext cx="2916556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239" tIns="0" rIns="1102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Open Sources : </a:t>
          </a:r>
        </a:p>
      </dsp:txBody>
      <dsp:txXfrm>
        <a:off x="231382" y="61406"/>
        <a:ext cx="2870442" cy="426206"/>
      </dsp:txXfrm>
    </dsp:sp>
    <dsp:sp modelId="{652B893B-3A0B-4BF5-AA8F-16DEE40E93CC}">
      <dsp:nvSpPr>
        <dsp:cNvPr id="0" name=""/>
        <dsp:cNvSpPr/>
      </dsp:nvSpPr>
      <dsp:spPr>
        <a:xfrm>
          <a:off x="0" y="2310669"/>
          <a:ext cx="416650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367" tIns="333248" rIns="32336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Unimus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Manageengine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/>
            </a:rPr>
            <a:t>SolarWinds NCM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Auvik</a:t>
          </a:r>
        </a:p>
      </dsp:txBody>
      <dsp:txXfrm>
        <a:off x="0" y="2310669"/>
        <a:ext cx="4166509" cy="1436400"/>
      </dsp:txXfrm>
    </dsp:sp>
    <dsp:sp modelId="{BEA993C9-B379-47C2-89FC-61854DEAE759}">
      <dsp:nvSpPr>
        <dsp:cNvPr id="0" name=""/>
        <dsp:cNvSpPr/>
      </dsp:nvSpPr>
      <dsp:spPr>
        <a:xfrm>
          <a:off x="208325" y="2074509"/>
          <a:ext cx="2916556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239" tIns="0" rIns="1102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Payant : </a:t>
          </a:r>
        </a:p>
      </dsp:txBody>
      <dsp:txXfrm>
        <a:off x="231382" y="2097566"/>
        <a:ext cx="287044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50AB22-52FC-40E6-98AA-74BCCD5188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B9199D-72B2-45AE-A712-E5736A22F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26B1-7527-4E28-B97D-380F113BB44F}" type="datetime1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1359D5-DD6B-4137-AD75-B46D517142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5F9710-A4BE-4433-A7ED-20397B3D73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D19D5-D423-4C7D-BE37-350F3D82A9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237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DAC19-97A4-4601-8E6F-C9F59AF9B80C}" type="datetime1">
              <a:rPr lang="fr-FR" smtClean="0"/>
              <a:pPr/>
              <a:t>28/04/2025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D9EE5-14A8-4D2F-A0BD-1BB33ACFF75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204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D9EE5-14A8-4D2F-A0BD-1BB33ACFF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27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2387-9481-07FF-EDB4-328F887AD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F105CE2-387F-572B-5322-9A33AC92C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3F026D-A1FB-E231-EB23-9461FFA7F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20CBAE-890F-AC84-FF64-BDC955C07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D9EE5-14A8-4D2F-A0BD-1BB33ACFF75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67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7EA96-D886-06B5-1DAB-E00104CBE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171D245-C66B-A634-897E-5311777CE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6F8FCA-93E2-1136-8803-860B43F92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56AC24-F1F0-B7D0-AF79-74B9E2FF7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D9EE5-14A8-4D2F-A0BD-1BB33ACFF75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3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D9EE5-14A8-4D2F-A0BD-1BB33ACFF75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85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754D9-8403-4920-99DE-7A11B3EB392D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016B0-50B5-47B5-A44A-13E00F7CDA92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54252-1D92-4478-9B35-EF53CB57F087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rtl="0">
              <a:buNone/>
            </a:pPr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C55A38-EB06-4BE8-943C-A998B4C9E3F3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12" name="Zone de texte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“</a:t>
            </a:r>
          </a:p>
        </p:txBody>
      </p:sp>
      <p:sp>
        <p:nvSpPr>
          <p:cNvPr id="15" name="Zone de texte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F8690B-5D8F-4E48-B212-77F0BC48118D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27A5DE-2DD6-4418-A363-EF10D0B5FD9F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9" name="Espace réservé d’image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0" name="Espace réservé d’image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1" name="Espace réservé d’image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C65DA7-E5C5-4D74-B097-AC1BE004E448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7DA1A-EC3C-47F8-91A2-6837F02EFD3F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C3F780-36C0-4115-8D68-C9FCA3157A4C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D78179-134A-413C-9D9E-CE85F9A9554A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C2181A-20E0-48F1-8B0C-0171BD4BC4FC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DDFBC9-DF66-450F-9B47-163A607B32B5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A2534-DEDE-4B74-ACE3-4739456B341E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9A1F2-963C-4433-9938-07FA0A1EA149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321462-A4AC-4C47-B649-01878A1A064F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8B83CE-0B77-4D5B-ABB2-11D315121664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D38337-0C26-419D-8506-A7BD0E35E1A9}" type="datetime1">
              <a:rPr lang="fr-FR" noProof="0" smtClean="0"/>
              <a:t>28/04/2025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7E5CEDF6-0650-4886-A306-D0167EC655ED}" type="datetime1">
              <a:rPr lang="fr-FR" noProof="0" smtClean="0"/>
              <a:t>28/04/2025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fr-FR" noProof="0" smtClean="0"/>
              <a:t>‹#›</a:t>
            </a:fld>
            <a:endParaRPr lang="fr-F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ytti/oxidized/blob/master/docs/Supported-OS-Types.m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7263" y="1467339"/>
            <a:ext cx="10076119" cy="39157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0"/>
            <a:r>
              <a:rPr lang="fr-FR" sz="9600" b="1" dirty="0"/>
              <a:t>Oxidized</a:t>
            </a:r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70BA0B-4A05-467A-9634-A1025393D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0CDA88-DD7E-8749-6029-38C34A7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Presentation : </a:t>
            </a:r>
          </a:p>
        </p:txBody>
      </p:sp>
      <p:sp useBgFill="1">
        <p:nvSpPr>
          <p:cNvPr id="94" name="Freeform: Shape 93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B9A8C-5A58-8C72-3F7E-18FED74CF5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46" b="787"/>
          <a:stretch/>
        </p:blipFill>
        <p:spPr>
          <a:xfrm>
            <a:off x="380871" y="3339762"/>
            <a:ext cx="11425049" cy="2982647"/>
          </a:xfrm>
          <a:prstGeom prst="rect">
            <a:avLst/>
          </a:prstGeom>
          <a:effectLst/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65B2E36F-B22C-5C62-7C68-3EB35C7B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984" y="2662065"/>
            <a:ext cx="7634326" cy="876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charset="2"/>
              <a:buChar char="•"/>
            </a:pPr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 compatible : + de 130</a:t>
            </a:r>
            <a:r>
              <a:rPr lang="fr-FR" dirty="0"/>
              <a:t>    Interface web intuitive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2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1D141-03CD-05BF-4F1F-21D3815A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4474A-926E-31F7-C937-EEC16D85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solidFill>
                  <a:srgbClr val="EBEBEB"/>
                </a:solidFill>
              </a:rPr>
              <a:t>Présentation</a:t>
            </a:r>
            <a:r>
              <a:rPr lang="fr-FR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: </a:t>
            </a:r>
            <a:endParaRPr lang="fr-FR" b="0" i="0" kern="1200" dirty="0">
              <a:solidFill>
                <a:srgbClr val="EBEBEB"/>
              </a:solidFill>
              <a:latin typeface="+mj-lt"/>
            </a:endParaRPr>
          </a:p>
        </p:txBody>
      </p:sp>
      <p:sp useBgFill="1">
        <p:nvSpPr>
          <p:cNvPr id="89" name="Freeform: Shape 8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5457C-A892-3912-EF07-21E09ED3AE46}"/>
              </a:ext>
            </a:extLst>
          </p:cNvPr>
          <p:cNvSpPr txBox="1"/>
          <p:nvPr/>
        </p:nvSpPr>
        <p:spPr>
          <a:xfrm>
            <a:off x="359281" y="2400118"/>
            <a:ext cx="12049099" cy="11757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fr-FR" sz="2000" dirty="0">
                <a:latin typeface="+mj-lt"/>
                <a:ea typeface="+mj-ea"/>
                <a:cs typeface="+mj-cs"/>
              </a:rPr>
              <a:t>Personnalisation de l'outil           Facilité de modification              Sortie des fichiers sur un git </a:t>
            </a:r>
          </a:p>
          <a:p>
            <a:pPr>
              <a:spcBef>
                <a:spcPts val="1000"/>
              </a:spcBef>
            </a:pPr>
            <a:r>
              <a:rPr lang="fr-FR" sz="2000" dirty="0">
                <a:ea typeface="+mj-ea"/>
                <a:cs typeface="+mj-cs"/>
              </a:rPr>
              <a:t>                                                               des OS existants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57AB8-4B82-B044-15A1-A8926466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" r="1496" b="-465"/>
          <a:stretch/>
        </p:blipFill>
        <p:spPr>
          <a:xfrm>
            <a:off x="140706" y="3428759"/>
            <a:ext cx="11919234" cy="27922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482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C063658-D7A9-4A59-9E1F-069655F97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" name="Freeform 7">
            <a:extLst>
              <a:ext uri="{FF2B5EF4-FFF2-40B4-BE49-F238E27FC236}">
                <a16:creationId xmlns:a16="http://schemas.microsoft.com/office/drawing/2014/main" id="{ABC78E0B-AF79-47D0-A798-21438D85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49AF0-DBC8-B472-AFE2-03442615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Technique : </a:t>
            </a:r>
          </a:p>
        </p:txBody>
      </p:sp>
      <p:pic>
        <p:nvPicPr>
          <p:cNvPr id="10" name="Picture 9" descr="Ssh - Icônes ordinateur gratuites">
            <a:extLst>
              <a:ext uri="{FF2B5EF4-FFF2-40B4-BE49-F238E27FC236}">
                <a16:creationId xmlns:a16="http://schemas.microsoft.com/office/drawing/2014/main" id="{0FC8A0B1-29CF-D663-763F-F2FB1B22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20" y="2548281"/>
            <a:ext cx="1860992" cy="1751522"/>
          </a:xfrm>
          <a:prstGeom prst="rect">
            <a:avLst/>
          </a:prstGeom>
          <a:effectLst/>
        </p:spPr>
      </p:pic>
      <p:pic>
        <p:nvPicPr>
          <p:cNvPr id="11" name="Picture 10" descr="Tout savoir sur Outlook">
            <a:extLst>
              <a:ext uri="{FF2B5EF4-FFF2-40B4-BE49-F238E27FC236}">
                <a16:creationId xmlns:a16="http://schemas.microsoft.com/office/drawing/2014/main" id="{67E5B4CB-6681-7B1A-8A2A-ED29C8A440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509" t="-4222" r="8180" b="6341"/>
          <a:stretch/>
        </p:blipFill>
        <p:spPr>
          <a:xfrm>
            <a:off x="654060" y="4384676"/>
            <a:ext cx="2385521" cy="1714399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4A30D2-C152-97DC-998A-038087536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885" y="3061177"/>
            <a:ext cx="2636226" cy="2636226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07A610-AF61-CFD7-9269-05F2452AC409}"/>
              </a:ext>
            </a:extLst>
          </p:cNvPr>
          <p:cNvSpPr txBox="1"/>
          <p:nvPr/>
        </p:nvSpPr>
        <p:spPr>
          <a:xfrm>
            <a:off x="6427526" y="2548281"/>
            <a:ext cx="5114093" cy="36543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Connexion automatique via SSH puis en cas d'échec Telnet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Trie des équipements possible (groups)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Possibilité d'envoi de mail/message Teams en cas de problème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998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9B0DAA-599E-98CF-CAA3-259EE503F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E68BA-93F1-5AF2-E8FF-40E24C5F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Technique 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1F378-DD9D-3A08-1352-7F90404E4059}"/>
              </a:ext>
            </a:extLst>
          </p:cNvPr>
          <p:cNvSpPr txBox="1"/>
          <p:nvPr/>
        </p:nvSpPr>
        <p:spPr>
          <a:xfrm>
            <a:off x="648930" y="2566827"/>
            <a:ext cx="61881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Backup externe à la machine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Fichier source csv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Documentation complète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configuration se fait grâce à un fichier YAML</a:t>
            </a:r>
          </a:p>
        </p:txBody>
      </p:sp>
      <p:sp>
        <p:nvSpPr>
          <p:cNvPr id="12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Création de logo api Banque de photographies et d'images à haute résolution  - Alamy">
            <a:extLst>
              <a:ext uri="{FF2B5EF4-FFF2-40B4-BE49-F238E27FC236}">
                <a16:creationId xmlns:a16="http://schemas.microsoft.com/office/drawing/2014/main" id="{94A18ADA-33A0-FA0C-506D-56716C22C0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860" r="1" b="11574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F5D87-ED2B-0BAF-B2A3-EFC171CDD7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418" r="1" b="1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376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2B4AE-F13E-B564-B6DF-9E0FA6B7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Concurrences : </a:t>
            </a:r>
          </a:p>
        </p:txBody>
      </p:sp>
      <p:sp>
        <p:nvSpPr>
          <p:cNvPr id="24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8" name="Freeform: Shape 247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39" name="Picture 238" descr="Configuration Backup">
            <a:extLst>
              <a:ext uri="{FF2B5EF4-FFF2-40B4-BE49-F238E27FC236}">
                <a16:creationId xmlns:a16="http://schemas.microsoft.com/office/drawing/2014/main" id="{406E797F-E298-3932-13AE-6F3ACC1FA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681" y="2281486"/>
            <a:ext cx="6715583" cy="4100481"/>
          </a:xfrm>
          <a:prstGeom prst="rect">
            <a:avLst/>
          </a:prstGeom>
          <a:effectLst/>
        </p:spPr>
      </p:pic>
      <p:sp>
        <p:nvSpPr>
          <p:cNvPr id="250" name="Rectangle 249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441DF47-B92A-E184-7D51-34BFCCC6C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968324"/>
              </p:ext>
            </p:extLst>
          </p:nvPr>
        </p:nvGraphicFramePr>
        <p:xfrm>
          <a:off x="489443" y="1871330"/>
          <a:ext cx="416650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5C6C3D-3465-8739-9D5C-F149F7AD88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4349" y="629723"/>
            <a:ext cx="4315426" cy="16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98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</Words>
  <Application>Microsoft Office PowerPoint</Application>
  <PresentationFormat>Widescreen</PresentationFormat>
  <Paragraphs>1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Oxidized</vt:lpstr>
      <vt:lpstr>Presentation : </vt:lpstr>
      <vt:lpstr>Présentation : </vt:lpstr>
      <vt:lpstr>Technique : </vt:lpstr>
      <vt:lpstr>Technique : </vt:lpstr>
      <vt:lpstr>Concurrences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433</cp:revision>
  <dcterms:created xsi:type="dcterms:W3CDTF">2025-04-10T09:35:45Z</dcterms:created>
  <dcterms:modified xsi:type="dcterms:W3CDTF">2025-04-28T12:36:11Z</dcterms:modified>
</cp:coreProperties>
</file>